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tiff" ContentType="image/tiff"/>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37"/>
  </p:notesMasterIdLst>
  <p:sldIdLst>
    <p:sldId id="259" r:id="rId6"/>
    <p:sldId id="285" r:id="rId7"/>
    <p:sldId id="283" r:id="rId8"/>
    <p:sldId id="262" r:id="rId9"/>
    <p:sldId id="263" r:id="rId10"/>
    <p:sldId id="303" r:id="rId11"/>
    <p:sldId id="264" r:id="rId12"/>
    <p:sldId id="320" r:id="rId13"/>
    <p:sldId id="301" r:id="rId14"/>
    <p:sldId id="299" r:id="rId15"/>
    <p:sldId id="309" r:id="rId16"/>
    <p:sldId id="321" r:id="rId17"/>
    <p:sldId id="294" r:id="rId18"/>
    <p:sldId id="330" r:id="rId19"/>
    <p:sldId id="305" r:id="rId20"/>
    <p:sldId id="328" r:id="rId21"/>
    <p:sldId id="331" r:id="rId22"/>
    <p:sldId id="329" r:id="rId23"/>
    <p:sldId id="322" r:id="rId24"/>
    <p:sldId id="297" r:id="rId25"/>
    <p:sldId id="319" r:id="rId26"/>
    <p:sldId id="300" r:id="rId27"/>
    <p:sldId id="324" r:id="rId28"/>
    <p:sldId id="325" r:id="rId29"/>
    <p:sldId id="317" r:id="rId30"/>
    <p:sldId id="327" r:id="rId31"/>
    <p:sldId id="310" r:id="rId32"/>
    <p:sldId id="311" r:id="rId33"/>
    <p:sldId id="289" r:id="rId34"/>
    <p:sldId id="290" r:id="rId35"/>
    <p:sldId id="273" r:id="rId36"/>
  </p:sldIdLst>
  <p:sldSz cx="9144000" cy="6858000" type="screen4x3"/>
  <p:notesSz cx="6858000" cy="9144000"/>
  <p:custDataLst>
    <p:custData r:id="rId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4D31"/>
    <a:srgbClr val="BA32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076" autoAdjust="0"/>
  </p:normalViewPr>
  <p:slideViewPr>
    <p:cSldViewPr>
      <p:cViewPr varScale="1">
        <p:scale>
          <a:sx n="104" d="100"/>
          <a:sy n="104" d="100"/>
        </p:scale>
        <p:origin x="1824"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9B66B7-CA0B-4F4F-8574-8A0A14D34D1D}" type="doc">
      <dgm:prSet loTypeId="urn:microsoft.com/office/officeart/2005/8/layout/venn1" loCatId="relationship" qsTypeId="urn:microsoft.com/office/officeart/2005/8/quickstyle/simple1" qsCatId="simple" csTypeId="urn:microsoft.com/office/officeart/2005/8/colors/accent1_2" csCatId="accent1" phldr="1"/>
      <dgm:spPr/>
    </dgm:pt>
    <dgm:pt modelId="{9A5CB5AF-DF9F-4EBB-8568-883C03711F7A}">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smtClean="0">
              <a:ln>
                <a:noFill/>
              </a:ln>
              <a:solidFill>
                <a:schemeClr val="tx1"/>
              </a:solidFill>
              <a:effectLst/>
              <a:latin typeface="+mn-lt"/>
              <a:cs typeface="Arial" charset="0"/>
            </a:rPr>
            <a:t>LEARNING ENVIRONMENT</a:t>
          </a:r>
        </a:p>
      </dgm:t>
    </dgm:pt>
    <dgm:pt modelId="{66EFD16E-D53E-4280-8EFC-52ABFA802538}" type="parTrans" cxnId="{37ACBB04-0A5A-49CB-B7E3-E5510F6A1B03}">
      <dgm:prSet/>
      <dgm:spPr/>
      <dgm:t>
        <a:bodyPr/>
        <a:lstStyle/>
        <a:p>
          <a:endParaRPr lang="en-AU"/>
        </a:p>
      </dgm:t>
    </dgm:pt>
    <dgm:pt modelId="{02FD0DCC-D8FA-4644-AB90-2D46E6264052}" type="sibTrans" cxnId="{37ACBB04-0A5A-49CB-B7E3-E5510F6A1B03}">
      <dgm:prSet/>
      <dgm:spPr/>
      <dgm:t>
        <a:bodyPr/>
        <a:lstStyle/>
        <a:p>
          <a:endParaRPr lang="en-AU"/>
        </a:p>
      </dgm:t>
    </dgm:pt>
    <dgm:pt modelId="{668B0921-14DB-436A-ACE6-AF31DAD13289}">
      <dgm:prSet custT="1"/>
      <dgm:spPr>
        <a:solidFill>
          <a:schemeClr val="accent4">
            <a:lumMod val="60000"/>
            <a:lumOff val="40000"/>
            <a:alpha val="50000"/>
          </a:schemeClr>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smtClean="0">
              <a:ln>
                <a:noFill/>
              </a:ln>
              <a:solidFill>
                <a:schemeClr val="tx1"/>
              </a:solidFill>
              <a:effectLst/>
              <a:latin typeface="+mn-lt"/>
              <a:cs typeface="Arial" charset="0"/>
            </a:rPr>
            <a:t>LEARNING PROGRAMS</a:t>
          </a:r>
        </a:p>
      </dgm:t>
    </dgm:pt>
    <dgm:pt modelId="{C285F719-D0E7-485C-852B-9C7AA356BA6D}" type="parTrans" cxnId="{C9D1F55F-E7D0-4394-B9C4-F602B1BF4A80}">
      <dgm:prSet/>
      <dgm:spPr/>
      <dgm:t>
        <a:bodyPr/>
        <a:lstStyle/>
        <a:p>
          <a:endParaRPr lang="en-AU"/>
        </a:p>
      </dgm:t>
    </dgm:pt>
    <dgm:pt modelId="{F38ACB70-C0A0-41A4-B84F-BE87A24BCFAD}" type="sibTrans" cxnId="{C9D1F55F-E7D0-4394-B9C4-F602B1BF4A80}">
      <dgm:prSet/>
      <dgm:spPr/>
      <dgm:t>
        <a:bodyPr/>
        <a:lstStyle/>
        <a:p>
          <a:endParaRPr lang="en-AU"/>
        </a:p>
      </dgm:t>
    </dgm:pt>
    <dgm:pt modelId="{D4AB6A2C-25DC-48F2-BF11-74437323192E}">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smtClean="0">
              <a:ln>
                <a:noFill/>
              </a:ln>
              <a:solidFill>
                <a:schemeClr val="tx1"/>
              </a:solidFill>
              <a:effectLst/>
              <a:latin typeface="+mn-lt"/>
              <a:cs typeface="Arial" charset="0"/>
            </a:rPr>
            <a:t>STUDENT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smtClean="0">
              <a:ln>
                <a:noFill/>
              </a:ln>
              <a:solidFill>
                <a:schemeClr val="tx1"/>
              </a:solidFill>
              <a:effectLst/>
              <a:latin typeface="+mn-lt"/>
              <a:cs typeface="Arial" charset="0"/>
            </a:rPr>
            <a:t>LEARNING</a:t>
          </a:r>
        </a:p>
      </dgm:t>
    </dgm:pt>
    <dgm:pt modelId="{DE38EE41-5749-47D7-B33C-AF2EB279C9FC}" type="parTrans" cxnId="{FAE41AF4-5DAE-4098-B6BF-CD8BC7314181}">
      <dgm:prSet/>
      <dgm:spPr/>
      <dgm:t>
        <a:bodyPr/>
        <a:lstStyle/>
        <a:p>
          <a:endParaRPr lang="en-AU"/>
        </a:p>
      </dgm:t>
    </dgm:pt>
    <dgm:pt modelId="{31A7501C-4BA8-442F-875E-06D4A3266F07}" type="sibTrans" cxnId="{FAE41AF4-5DAE-4098-B6BF-CD8BC7314181}">
      <dgm:prSet/>
      <dgm:spPr/>
      <dgm:t>
        <a:bodyPr/>
        <a:lstStyle/>
        <a:p>
          <a:endParaRPr lang="en-AU"/>
        </a:p>
      </dgm:t>
    </dgm:pt>
    <dgm:pt modelId="{62C47361-65EF-4939-A1B2-E791758D12D1}">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smtClean="0">
              <a:ln>
                <a:noFill/>
              </a:ln>
              <a:solidFill>
                <a:schemeClr val="tx1"/>
              </a:solidFill>
              <a:effectLst/>
              <a:latin typeface="+mn-lt"/>
              <a:cs typeface="Arial" charset="0"/>
            </a:rPr>
            <a:t>PROFESSIONAL LEARNING</a:t>
          </a:r>
        </a:p>
      </dgm:t>
    </dgm:pt>
    <dgm:pt modelId="{C164EE68-37F5-43AE-88CD-FF6893FE1517}" type="parTrans" cxnId="{5F4AA705-2421-4484-B67E-2EF4C46921BA}">
      <dgm:prSet/>
      <dgm:spPr/>
      <dgm:t>
        <a:bodyPr/>
        <a:lstStyle/>
        <a:p>
          <a:endParaRPr lang="en-AU"/>
        </a:p>
      </dgm:t>
    </dgm:pt>
    <dgm:pt modelId="{D709B466-BB22-4B35-9755-477DE20F3895}" type="sibTrans" cxnId="{5F4AA705-2421-4484-B67E-2EF4C46921BA}">
      <dgm:prSet/>
      <dgm:spPr/>
      <dgm:t>
        <a:bodyPr/>
        <a:lstStyle/>
        <a:p>
          <a:endParaRPr lang="en-AU"/>
        </a:p>
      </dgm:t>
    </dgm:pt>
    <dgm:pt modelId="{6A4DD339-B696-4DFE-BE9E-4214ED15FBDD}" type="pres">
      <dgm:prSet presAssocID="{859B66B7-CA0B-4F4F-8574-8A0A14D34D1D}" presName="compositeShape" presStyleCnt="0">
        <dgm:presLayoutVars>
          <dgm:chMax val="7"/>
          <dgm:dir/>
          <dgm:resizeHandles val="exact"/>
        </dgm:presLayoutVars>
      </dgm:prSet>
      <dgm:spPr/>
    </dgm:pt>
    <dgm:pt modelId="{172FEB16-2EF9-40B8-916D-44A669DAA809}" type="pres">
      <dgm:prSet presAssocID="{9A5CB5AF-DF9F-4EBB-8568-883C03711F7A}" presName="circ1" presStyleLbl="vennNode1" presStyleIdx="0" presStyleCnt="4" custScaleY="123286" custLinFactNeighborX="996" custLinFactNeighborY="1522"/>
      <dgm:spPr/>
      <dgm:t>
        <a:bodyPr/>
        <a:lstStyle/>
        <a:p>
          <a:endParaRPr lang="en-AU"/>
        </a:p>
      </dgm:t>
    </dgm:pt>
    <dgm:pt modelId="{BB58DDE6-5980-485A-87A5-04ED8147A5EF}" type="pres">
      <dgm:prSet presAssocID="{9A5CB5AF-DF9F-4EBB-8568-883C03711F7A}" presName="circ1Tx" presStyleLbl="revTx" presStyleIdx="0" presStyleCnt="0">
        <dgm:presLayoutVars>
          <dgm:chMax val="0"/>
          <dgm:chPref val="0"/>
          <dgm:bulletEnabled val="1"/>
        </dgm:presLayoutVars>
      </dgm:prSet>
      <dgm:spPr/>
      <dgm:t>
        <a:bodyPr/>
        <a:lstStyle/>
        <a:p>
          <a:endParaRPr lang="en-AU"/>
        </a:p>
      </dgm:t>
    </dgm:pt>
    <dgm:pt modelId="{846150D3-6EA0-4B8A-9E19-4E076AF4ABBB}" type="pres">
      <dgm:prSet presAssocID="{668B0921-14DB-436A-ACE6-AF31DAD13289}" presName="circ2" presStyleLbl="vennNode1" presStyleIdx="1" presStyleCnt="4" custScaleX="137962" custLinFactNeighborX="-447" custLinFactNeighborY="-34"/>
      <dgm:spPr/>
      <dgm:t>
        <a:bodyPr/>
        <a:lstStyle/>
        <a:p>
          <a:endParaRPr lang="en-AU"/>
        </a:p>
      </dgm:t>
    </dgm:pt>
    <dgm:pt modelId="{B7BE81F0-6E4F-4296-B169-2E6A49FB2B51}" type="pres">
      <dgm:prSet presAssocID="{668B0921-14DB-436A-ACE6-AF31DAD13289}" presName="circ2Tx" presStyleLbl="revTx" presStyleIdx="0" presStyleCnt="0">
        <dgm:presLayoutVars>
          <dgm:chMax val="0"/>
          <dgm:chPref val="0"/>
          <dgm:bulletEnabled val="1"/>
        </dgm:presLayoutVars>
      </dgm:prSet>
      <dgm:spPr/>
      <dgm:t>
        <a:bodyPr/>
        <a:lstStyle/>
        <a:p>
          <a:endParaRPr lang="en-AU"/>
        </a:p>
      </dgm:t>
    </dgm:pt>
    <dgm:pt modelId="{C192CA9A-02CB-49AC-8D6C-F985A4F72196}" type="pres">
      <dgm:prSet presAssocID="{D4AB6A2C-25DC-48F2-BF11-74437323192E}" presName="circ3" presStyleLbl="vennNode1" presStyleIdx="2" presStyleCnt="4" custScaleY="120918" custLinFactNeighborX="1882" custLinFactNeighborY="-3518"/>
      <dgm:spPr/>
      <dgm:t>
        <a:bodyPr/>
        <a:lstStyle/>
        <a:p>
          <a:endParaRPr lang="en-AU"/>
        </a:p>
      </dgm:t>
    </dgm:pt>
    <dgm:pt modelId="{C85DE936-A807-4A7F-90AD-529917655BB7}" type="pres">
      <dgm:prSet presAssocID="{D4AB6A2C-25DC-48F2-BF11-74437323192E}" presName="circ3Tx" presStyleLbl="revTx" presStyleIdx="0" presStyleCnt="0">
        <dgm:presLayoutVars>
          <dgm:chMax val="0"/>
          <dgm:chPref val="0"/>
          <dgm:bulletEnabled val="1"/>
        </dgm:presLayoutVars>
      </dgm:prSet>
      <dgm:spPr/>
      <dgm:t>
        <a:bodyPr/>
        <a:lstStyle/>
        <a:p>
          <a:endParaRPr lang="en-AU"/>
        </a:p>
      </dgm:t>
    </dgm:pt>
    <dgm:pt modelId="{DC1BA260-56C7-4134-8A56-BEA17E3E4BE4}" type="pres">
      <dgm:prSet presAssocID="{62C47361-65EF-4939-A1B2-E791758D12D1}" presName="circ4" presStyleLbl="vennNode1" presStyleIdx="3" presStyleCnt="4" custScaleX="147689" custLinFactNeighborX="-27" custLinFactNeighborY="-34"/>
      <dgm:spPr/>
      <dgm:t>
        <a:bodyPr/>
        <a:lstStyle/>
        <a:p>
          <a:endParaRPr lang="en-AU"/>
        </a:p>
      </dgm:t>
    </dgm:pt>
    <dgm:pt modelId="{4785A6C3-AAE2-4F28-8B7C-E31D93F9C870}" type="pres">
      <dgm:prSet presAssocID="{62C47361-65EF-4939-A1B2-E791758D12D1}" presName="circ4Tx" presStyleLbl="revTx" presStyleIdx="0" presStyleCnt="0">
        <dgm:presLayoutVars>
          <dgm:chMax val="0"/>
          <dgm:chPref val="0"/>
          <dgm:bulletEnabled val="1"/>
        </dgm:presLayoutVars>
      </dgm:prSet>
      <dgm:spPr/>
      <dgm:t>
        <a:bodyPr/>
        <a:lstStyle/>
        <a:p>
          <a:endParaRPr lang="en-AU"/>
        </a:p>
      </dgm:t>
    </dgm:pt>
  </dgm:ptLst>
  <dgm:cxnLst>
    <dgm:cxn modelId="{0354C0A5-D905-443E-8DD0-43BAC2796CC6}" type="presOf" srcId="{9A5CB5AF-DF9F-4EBB-8568-883C03711F7A}" destId="{BB58DDE6-5980-485A-87A5-04ED8147A5EF}" srcOrd="1" destOrd="0" presId="urn:microsoft.com/office/officeart/2005/8/layout/venn1"/>
    <dgm:cxn modelId="{A0796E0C-C436-4D31-819F-4668060375DB}" type="presOf" srcId="{859B66B7-CA0B-4F4F-8574-8A0A14D34D1D}" destId="{6A4DD339-B696-4DFE-BE9E-4214ED15FBDD}" srcOrd="0" destOrd="0" presId="urn:microsoft.com/office/officeart/2005/8/layout/venn1"/>
    <dgm:cxn modelId="{37ACBB04-0A5A-49CB-B7E3-E5510F6A1B03}" srcId="{859B66B7-CA0B-4F4F-8574-8A0A14D34D1D}" destId="{9A5CB5AF-DF9F-4EBB-8568-883C03711F7A}" srcOrd="0" destOrd="0" parTransId="{66EFD16E-D53E-4280-8EFC-52ABFA802538}" sibTransId="{02FD0DCC-D8FA-4644-AB90-2D46E6264052}"/>
    <dgm:cxn modelId="{3FFEE45B-7CA0-4995-8C86-23047E354587}" type="presOf" srcId="{D4AB6A2C-25DC-48F2-BF11-74437323192E}" destId="{C85DE936-A807-4A7F-90AD-529917655BB7}" srcOrd="1" destOrd="0" presId="urn:microsoft.com/office/officeart/2005/8/layout/venn1"/>
    <dgm:cxn modelId="{C8357D5E-49CF-4B3D-9B8D-57F641BA3D0D}" type="presOf" srcId="{62C47361-65EF-4939-A1B2-E791758D12D1}" destId="{4785A6C3-AAE2-4F28-8B7C-E31D93F9C870}" srcOrd="1" destOrd="0" presId="urn:microsoft.com/office/officeart/2005/8/layout/venn1"/>
    <dgm:cxn modelId="{0C8CD34F-F705-44B8-B7DB-B1066FD2DCFA}" type="presOf" srcId="{9A5CB5AF-DF9F-4EBB-8568-883C03711F7A}" destId="{172FEB16-2EF9-40B8-916D-44A669DAA809}" srcOrd="0" destOrd="0" presId="urn:microsoft.com/office/officeart/2005/8/layout/venn1"/>
    <dgm:cxn modelId="{F6B18A79-5D8C-4A27-9122-A0741994315A}" type="presOf" srcId="{668B0921-14DB-436A-ACE6-AF31DAD13289}" destId="{B7BE81F0-6E4F-4296-B169-2E6A49FB2B51}" srcOrd="1" destOrd="0" presId="urn:microsoft.com/office/officeart/2005/8/layout/venn1"/>
    <dgm:cxn modelId="{5F4AA705-2421-4484-B67E-2EF4C46921BA}" srcId="{859B66B7-CA0B-4F4F-8574-8A0A14D34D1D}" destId="{62C47361-65EF-4939-A1B2-E791758D12D1}" srcOrd="3" destOrd="0" parTransId="{C164EE68-37F5-43AE-88CD-FF6893FE1517}" sibTransId="{D709B466-BB22-4B35-9755-477DE20F3895}"/>
    <dgm:cxn modelId="{B9A2BE7B-9473-4A8A-B470-A33B945C5FAA}" type="presOf" srcId="{D4AB6A2C-25DC-48F2-BF11-74437323192E}" destId="{C192CA9A-02CB-49AC-8D6C-F985A4F72196}" srcOrd="0" destOrd="0" presId="urn:microsoft.com/office/officeart/2005/8/layout/venn1"/>
    <dgm:cxn modelId="{C9D1F55F-E7D0-4394-B9C4-F602B1BF4A80}" srcId="{859B66B7-CA0B-4F4F-8574-8A0A14D34D1D}" destId="{668B0921-14DB-436A-ACE6-AF31DAD13289}" srcOrd="1" destOrd="0" parTransId="{C285F719-D0E7-485C-852B-9C7AA356BA6D}" sibTransId="{F38ACB70-C0A0-41A4-B84F-BE87A24BCFAD}"/>
    <dgm:cxn modelId="{0C9AE45C-0498-46D7-B07E-BB9208E976EF}" type="presOf" srcId="{668B0921-14DB-436A-ACE6-AF31DAD13289}" destId="{846150D3-6EA0-4B8A-9E19-4E076AF4ABBB}" srcOrd="0" destOrd="0" presId="urn:microsoft.com/office/officeart/2005/8/layout/venn1"/>
    <dgm:cxn modelId="{FAE41AF4-5DAE-4098-B6BF-CD8BC7314181}" srcId="{859B66B7-CA0B-4F4F-8574-8A0A14D34D1D}" destId="{D4AB6A2C-25DC-48F2-BF11-74437323192E}" srcOrd="2" destOrd="0" parTransId="{DE38EE41-5749-47D7-B33C-AF2EB279C9FC}" sibTransId="{31A7501C-4BA8-442F-875E-06D4A3266F07}"/>
    <dgm:cxn modelId="{E934F927-9866-49D8-98EB-C496B2FB278A}" type="presOf" srcId="{62C47361-65EF-4939-A1B2-E791758D12D1}" destId="{DC1BA260-56C7-4134-8A56-BEA17E3E4BE4}" srcOrd="0" destOrd="0" presId="urn:microsoft.com/office/officeart/2005/8/layout/venn1"/>
    <dgm:cxn modelId="{1BF7D7D7-A28E-4844-ADFB-9CDDD5B27FA5}" type="presParOf" srcId="{6A4DD339-B696-4DFE-BE9E-4214ED15FBDD}" destId="{172FEB16-2EF9-40B8-916D-44A669DAA809}" srcOrd="0" destOrd="0" presId="urn:microsoft.com/office/officeart/2005/8/layout/venn1"/>
    <dgm:cxn modelId="{855C0D33-B6DA-4C61-B6F6-0414F2D46D3A}" type="presParOf" srcId="{6A4DD339-B696-4DFE-BE9E-4214ED15FBDD}" destId="{BB58DDE6-5980-485A-87A5-04ED8147A5EF}" srcOrd="1" destOrd="0" presId="urn:microsoft.com/office/officeart/2005/8/layout/venn1"/>
    <dgm:cxn modelId="{E8E638FB-61DA-4B20-9581-EF37C820A005}" type="presParOf" srcId="{6A4DD339-B696-4DFE-BE9E-4214ED15FBDD}" destId="{846150D3-6EA0-4B8A-9E19-4E076AF4ABBB}" srcOrd="2" destOrd="0" presId="urn:microsoft.com/office/officeart/2005/8/layout/venn1"/>
    <dgm:cxn modelId="{27693454-FD82-4C07-8E01-5E2F315397D8}" type="presParOf" srcId="{6A4DD339-B696-4DFE-BE9E-4214ED15FBDD}" destId="{B7BE81F0-6E4F-4296-B169-2E6A49FB2B51}" srcOrd="3" destOrd="0" presId="urn:microsoft.com/office/officeart/2005/8/layout/venn1"/>
    <dgm:cxn modelId="{1FBD9BF8-00FB-48DC-8063-25AD01182747}" type="presParOf" srcId="{6A4DD339-B696-4DFE-BE9E-4214ED15FBDD}" destId="{C192CA9A-02CB-49AC-8D6C-F985A4F72196}" srcOrd="4" destOrd="0" presId="urn:microsoft.com/office/officeart/2005/8/layout/venn1"/>
    <dgm:cxn modelId="{7AB33EE7-7DDE-425A-A504-E57743587AB6}" type="presParOf" srcId="{6A4DD339-B696-4DFE-BE9E-4214ED15FBDD}" destId="{C85DE936-A807-4A7F-90AD-529917655BB7}" srcOrd="5" destOrd="0" presId="urn:microsoft.com/office/officeart/2005/8/layout/venn1"/>
    <dgm:cxn modelId="{7CE48521-0A67-402E-8557-C83EEE416384}" type="presParOf" srcId="{6A4DD339-B696-4DFE-BE9E-4214ED15FBDD}" destId="{DC1BA260-56C7-4134-8A56-BEA17E3E4BE4}" srcOrd="6" destOrd="0" presId="urn:microsoft.com/office/officeart/2005/8/layout/venn1"/>
    <dgm:cxn modelId="{02121AEF-3B09-478B-B784-6B0534C60B0B}" type="presParOf" srcId="{6A4DD339-B696-4DFE-BE9E-4214ED15FBDD}" destId="{4785A6C3-AAE2-4F28-8B7C-E31D93F9C870}" srcOrd="7"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CE75C04-1224-4CA2-B356-45F44A15D5AB}" type="doc">
      <dgm:prSet loTypeId="urn:microsoft.com/office/officeart/2011/layout/HexagonRadial" loCatId="cycle" qsTypeId="urn:microsoft.com/office/officeart/2005/8/quickstyle/3d2" qsCatId="3D" csTypeId="urn:microsoft.com/office/officeart/2005/8/colors/colorful3" csCatId="colorful" phldr="1"/>
      <dgm:spPr/>
      <dgm:t>
        <a:bodyPr/>
        <a:lstStyle/>
        <a:p>
          <a:endParaRPr lang="en-AU"/>
        </a:p>
      </dgm:t>
    </dgm:pt>
    <dgm:pt modelId="{FA6E3104-5A9B-4598-ACBE-2EC4654A7BFB}">
      <dgm:prSet phldrT="[Text]"/>
      <dgm:spPr/>
      <dgm:t>
        <a:bodyPr/>
        <a:lstStyle/>
        <a:p>
          <a:r>
            <a:rPr lang="en-AU" dirty="0" smtClean="0">
              <a:latin typeface="Tahoma" charset="0"/>
            </a:rPr>
            <a:t>How can we achieve a sustainable future?</a:t>
          </a:r>
          <a:endParaRPr lang="en-AU" dirty="0"/>
        </a:p>
      </dgm:t>
    </dgm:pt>
    <dgm:pt modelId="{F5CA7923-D2FE-4C6F-BB4E-F4B4B173B2EF}" type="parTrans" cxnId="{04AF2CDF-2188-4EFC-87ED-F99F8A95C16D}">
      <dgm:prSet/>
      <dgm:spPr/>
      <dgm:t>
        <a:bodyPr/>
        <a:lstStyle/>
        <a:p>
          <a:endParaRPr lang="en-AU"/>
        </a:p>
      </dgm:t>
    </dgm:pt>
    <dgm:pt modelId="{58FB4E70-52E0-4146-A28D-C5B38D75D64B}" type="sibTrans" cxnId="{04AF2CDF-2188-4EFC-87ED-F99F8A95C16D}">
      <dgm:prSet/>
      <dgm:spPr/>
      <dgm:t>
        <a:bodyPr/>
        <a:lstStyle/>
        <a:p>
          <a:endParaRPr lang="en-AU"/>
        </a:p>
      </dgm:t>
    </dgm:pt>
    <dgm:pt modelId="{1E198EE1-2A17-48D1-98DC-5101F84E9188}">
      <dgm:prSet phldrT="[Text]"/>
      <dgm:spPr/>
      <dgm:t>
        <a:bodyPr/>
        <a:lstStyle/>
        <a:p>
          <a:r>
            <a:rPr lang="en-AU" dirty="0" smtClean="0"/>
            <a:t>Biosphere</a:t>
          </a:r>
          <a:endParaRPr lang="en-AU" dirty="0"/>
        </a:p>
      </dgm:t>
    </dgm:pt>
    <dgm:pt modelId="{CAFA2DEC-8C73-4975-8906-FD4D2FFC19B9}" type="parTrans" cxnId="{002C24D4-7947-4B00-9A36-5125B5406A5A}">
      <dgm:prSet/>
      <dgm:spPr/>
      <dgm:t>
        <a:bodyPr/>
        <a:lstStyle/>
        <a:p>
          <a:endParaRPr lang="en-AU"/>
        </a:p>
      </dgm:t>
    </dgm:pt>
    <dgm:pt modelId="{64276FE0-D2DA-4C81-9DAB-BD5F09A46626}" type="sibTrans" cxnId="{002C24D4-7947-4B00-9A36-5125B5406A5A}">
      <dgm:prSet/>
      <dgm:spPr/>
      <dgm:t>
        <a:bodyPr/>
        <a:lstStyle/>
        <a:p>
          <a:endParaRPr lang="en-AU"/>
        </a:p>
      </dgm:t>
    </dgm:pt>
    <dgm:pt modelId="{8DDB22DF-BDE7-4588-BD11-F648F74E66BD}">
      <dgm:prSet phldrT="[Text]"/>
      <dgm:spPr/>
      <dgm:t>
        <a:bodyPr/>
        <a:lstStyle/>
        <a:p>
          <a:r>
            <a:rPr lang="en-AU" dirty="0" smtClean="0"/>
            <a:t>Earth Summit</a:t>
          </a:r>
          <a:endParaRPr lang="en-AU" dirty="0"/>
        </a:p>
      </dgm:t>
    </dgm:pt>
    <dgm:pt modelId="{D93805C8-949E-412B-A0E6-3CD73F1511A0}" type="parTrans" cxnId="{BA4FB4D1-CF3B-4002-A63C-0EA6B0070138}">
      <dgm:prSet/>
      <dgm:spPr/>
      <dgm:t>
        <a:bodyPr/>
        <a:lstStyle/>
        <a:p>
          <a:endParaRPr lang="en-AU"/>
        </a:p>
      </dgm:t>
    </dgm:pt>
    <dgm:pt modelId="{A6CEDE2C-0E2E-454F-A965-6463B4708A38}" type="sibTrans" cxnId="{BA4FB4D1-CF3B-4002-A63C-0EA6B0070138}">
      <dgm:prSet/>
      <dgm:spPr/>
      <dgm:t>
        <a:bodyPr/>
        <a:lstStyle/>
        <a:p>
          <a:endParaRPr lang="en-AU"/>
        </a:p>
      </dgm:t>
    </dgm:pt>
    <dgm:pt modelId="{83237D92-9160-4B6B-ADE4-057E26451479}">
      <dgm:prSet phldrT="[Text]"/>
      <dgm:spPr/>
      <dgm:t>
        <a:bodyPr/>
        <a:lstStyle/>
        <a:p>
          <a:r>
            <a:rPr lang="en-AU" dirty="0" smtClean="0"/>
            <a:t>Hydrosphere</a:t>
          </a:r>
          <a:endParaRPr lang="en-AU" dirty="0"/>
        </a:p>
      </dgm:t>
    </dgm:pt>
    <dgm:pt modelId="{47BC17FE-53BE-4C6B-979F-10A164E9A8C9}" type="parTrans" cxnId="{8AB65BEB-B054-45D3-8A56-73D375183C44}">
      <dgm:prSet/>
      <dgm:spPr/>
      <dgm:t>
        <a:bodyPr/>
        <a:lstStyle/>
        <a:p>
          <a:endParaRPr lang="en-AU"/>
        </a:p>
      </dgm:t>
    </dgm:pt>
    <dgm:pt modelId="{83DAE9E6-0833-461A-8E08-DCEBE7C37AB2}" type="sibTrans" cxnId="{8AB65BEB-B054-45D3-8A56-73D375183C44}">
      <dgm:prSet/>
      <dgm:spPr/>
      <dgm:t>
        <a:bodyPr/>
        <a:lstStyle/>
        <a:p>
          <a:endParaRPr lang="en-AU"/>
        </a:p>
      </dgm:t>
    </dgm:pt>
    <dgm:pt modelId="{C9ECAF19-15EE-4E02-AD8C-88D283437CC8}">
      <dgm:prSet phldrT="[Text]"/>
      <dgm:spPr/>
      <dgm:t>
        <a:bodyPr/>
        <a:lstStyle/>
        <a:p>
          <a:r>
            <a:rPr lang="en-AU" dirty="0" smtClean="0"/>
            <a:t>The oral tradition</a:t>
          </a:r>
          <a:endParaRPr lang="en-AU" dirty="0"/>
        </a:p>
      </dgm:t>
    </dgm:pt>
    <dgm:pt modelId="{ADFF15F0-772F-48AD-B869-04B4D3297AE1}" type="parTrans" cxnId="{8EEDE16D-4C60-432D-9539-BE852CE68353}">
      <dgm:prSet/>
      <dgm:spPr/>
      <dgm:t>
        <a:bodyPr/>
        <a:lstStyle/>
        <a:p>
          <a:endParaRPr lang="en-AU"/>
        </a:p>
      </dgm:t>
    </dgm:pt>
    <dgm:pt modelId="{F5E2C4F6-FBE0-4912-9141-3B11D9A36F3D}" type="sibTrans" cxnId="{8EEDE16D-4C60-432D-9539-BE852CE68353}">
      <dgm:prSet/>
      <dgm:spPr/>
      <dgm:t>
        <a:bodyPr/>
        <a:lstStyle/>
        <a:p>
          <a:endParaRPr lang="en-AU"/>
        </a:p>
      </dgm:t>
    </dgm:pt>
    <dgm:pt modelId="{1BA8C56B-0EDE-4874-8D30-E00B65BB5E04}">
      <dgm:prSet phldrT="[Text]"/>
      <dgm:spPr/>
      <dgm:t>
        <a:bodyPr/>
        <a:lstStyle/>
        <a:p>
          <a:r>
            <a:rPr lang="en-AU" dirty="0" smtClean="0"/>
            <a:t>Immersion</a:t>
          </a:r>
          <a:endParaRPr lang="en-AU" dirty="0"/>
        </a:p>
      </dgm:t>
    </dgm:pt>
    <dgm:pt modelId="{37CAF5A2-868D-4350-8DF9-4670A042B215}" type="parTrans" cxnId="{64840856-38BE-4111-8108-49E056D34567}">
      <dgm:prSet/>
      <dgm:spPr/>
      <dgm:t>
        <a:bodyPr/>
        <a:lstStyle/>
        <a:p>
          <a:endParaRPr lang="en-AU"/>
        </a:p>
      </dgm:t>
    </dgm:pt>
    <dgm:pt modelId="{28579CCD-7CEE-4FF4-9208-F10FA27A43D9}" type="sibTrans" cxnId="{64840856-38BE-4111-8108-49E056D34567}">
      <dgm:prSet/>
      <dgm:spPr/>
      <dgm:t>
        <a:bodyPr/>
        <a:lstStyle/>
        <a:p>
          <a:endParaRPr lang="en-AU"/>
        </a:p>
      </dgm:t>
    </dgm:pt>
    <dgm:pt modelId="{CA9CD483-92E4-4AEF-BBFA-2F503126A7A4}">
      <dgm:prSet phldrT="[Text]"/>
      <dgm:spPr/>
      <dgm:t>
        <a:bodyPr/>
        <a:lstStyle/>
        <a:p>
          <a:r>
            <a:rPr lang="en-AU" dirty="0" smtClean="0"/>
            <a:t>Poetry and picture books</a:t>
          </a:r>
        </a:p>
      </dgm:t>
    </dgm:pt>
    <dgm:pt modelId="{EE9D6A5A-C6A2-41C4-AC7C-C489A2371DA8}" type="parTrans" cxnId="{90E47DF3-B5CB-40E6-A25D-F91D22781A00}">
      <dgm:prSet/>
      <dgm:spPr/>
      <dgm:t>
        <a:bodyPr/>
        <a:lstStyle/>
        <a:p>
          <a:endParaRPr lang="en-AU"/>
        </a:p>
      </dgm:t>
    </dgm:pt>
    <dgm:pt modelId="{4DBA717C-4EB6-4158-A8F4-1DCF5A5D4B36}" type="sibTrans" cxnId="{90E47DF3-B5CB-40E6-A25D-F91D22781A00}">
      <dgm:prSet/>
      <dgm:spPr/>
      <dgm:t>
        <a:bodyPr/>
        <a:lstStyle/>
        <a:p>
          <a:endParaRPr lang="en-AU"/>
        </a:p>
      </dgm:t>
    </dgm:pt>
    <dgm:pt modelId="{98C45FAB-3CF5-4955-BF9C-6DF961289D5F}">
      <dgm:prSet/>
      <dgm:spPr/>
      <dgm:t>
        <a:bodyPr/>
        <a:lstStyle/>
        <a:p>
          <a:endParaRPr lang="en-AU" dirty="0"/>
        </a:p>
      </dgm:t>
    </dgm:pt>
    <dgm:pt modelId="{0EED3020-F42C-4A99-8B81-9AB82D5EE916}" type="parTrans" cxnId="{4E7C3420-A7F2-456A-86DF-0A312783A503}">
      <dgm:prSet/>
      <dgm:spPr/>
      <dgm:t>
        <a:bodyPr/>
        <a:lstStyle/>
        <a:p>
          <a:endParaRPr lang="en-AU"/>
        </a:p>
      </dgm:t>
    </dgm:pt>
    <dgm:pt modelId="{A8887C04-3E06-4D34-B90C-4EF2180820D0}" type="sibTrans" cxnId="{4E7C3420-A7F2-456A-86DF-0A312783A503}">
      <dgm:prSet/>
      <dgm:spPr/>
      <dgm:t>
        <a:bodyPr/>
        <a:lstStyle/>
        <a:p>
          <a:endParaRPr lang="en-AU"/>
        </a:p>
      </dgm:t>
    </dgm:pt>
    <dgm:pt modelId="{B4D1793A-69B5-4F30-8447-141EB1916FEF}" type="pres">
      <dgm:prSet presAssocID="{ECE75C04-1224-4CA2-B356-45F44A15D5AB}" presName="Name0" presStyleCnt="0">
        <dgm:presLayoutVars>
          <dgm:chMax val="1"/>
          <dgm:chPref val="1"/>
          <dgm:dir/>
          <dgm:animOne val="branch"/>
          <dgm:animLvl val="lvl"/>
        </dgm:presLayoutVars>
      </dgm:prSet>
      <dgm:spPr/>
      <dgm:t>
        <a:bodyPr/>
        <a:lstStyle/>
        <a:p>
          <a:endParaRPr lang="en-AU"/>
        </a:p>
      </dgm:t>
    </dgm:pt>
    <dgm:pt modelId="{E36C7472-3E14-411E-A7A3-C9F5CB875111}" type="pres">
      <dgm:prSet presAssocID="{FA6E3104-5A9B-4598-ACBE-2EC4654A7BFB}" presName="Parent" presStyleLbl="node0" presStyleIdx="0" presStyleCnt="1">
        <dgm:presLayoutVars>
          <dgm:chMax val="6"/>
          <dgm:chPref val="6"/>
        </dgm:presLayoutVars>
      </dgm:prSet>
      <dgm:spPr/>
      <dgm:t>
        <a:bodyPr/>
        <a:lstStyle/>
        <a:p>
          <a:endParaRPr lang="en-AU"/>
        </a:p>
      </dgm:t>
    </dgm:pt>
    <dgm:pt modelId="{729CF23A-A962-4B2F-A36E-CB9BFFE331C6}" type="pres">
      <dgm:prSet presAssocID="{1E198EE1-2A17-48D1-98DC-5101F84E9188}" presName="Accent1" presStyleCnt="0"/>
      <dgm:spPr/>
      <dgm:t>
        <a:bodyPr/>
        <a:lstStyle/>
        <a:p>
          <a:endParaRPr lang="en-AU"/>
        </a:p>
      </dgm:t>
    </dgm:pt>
    <dgm:pt modelId="{76FB70D4-FFC9-475E-807A-A60D421B795B}" type="pres">
      <dgm:prSet presAssocID="{1E198EE1-2A17-48D1-98DC-5101F84E9188}" presName="Accent" presStyleLbl="bgShp" presStyleIdx="0" presStyleCnt="6"/>
      <dgm:spPr/>
      <dgm:t>
        <a:bodyPr/>
        <a:lstStyle/>
        <a:p>
          <a:endParaRPr lang="en-AU"/>
        </a:p>
      </dgm:t>
    </dgm:pt>
    <dgm:pt modelId="{0AC72331-8306-4AC7-845D-71A3A30946FF}" type="pres">
      <dgm:prSet presAssocID="{1E198EE1-2A17-48D1-98DC-5101F84E9188}" presName="Child1" presStyleLbl="node1" presStyleIdx="0" presStyleCnt="6" custLinFactNeighborX="-1417">
        <dgm:presLayoutVars>
          <dgm:chMax val="0"/>
          <dgm:chPref val="0"/>
          <dgm:bulletEnabled val="1"/>
        </dgm:presLayoutVars>
      </dgm:prSet>
      <dgm:spPr/>
      <dgm:t>
        <a:bodyPr/>
        <a:lstStyle/>
        <a:p>
          <a:endParaRPr lang="en-AU"/>
        </a:p>
      </dgm:t>
    </dgm:pt>
    <dgm:pt modelId="{F83665A2-77A0-4492-9810-B5F94A5FBE54}" type="pres">
      <dgm:prSet presAssocID="{8DDB22DF-BDE7-4588-BD11-F648F74E66BD}" presName="Accent2" presStyleCnt="0"/>
      <dgm:spPr/>
      <dgm:t>
        <a:bodyPr/>
        <a:lstStyle/>
        <a:p>
          <a:endParaRPr lang="en-AU"/>
        </a:p>
      </dgm:t>
    </dgm:pt>
    <dgm:pt modelId="{2016E007-2C5C-4466-9AC2-FDC3AA771489}" type="pres">
      <dgm:prSet presAssocID="{8DDB22DF-BDE7-4588-BD11-F648F74E66BD}" presName="Accent" presStyleLbl="bgShp" presStyleIdx="1" presStyleCnt="6"/>
      <dgm:spPr/>
      <dgm:t>
        <a:bodyPr/>
        <a:lstStyle/>
        <a:p>
          <a:endParaRPr lang="en-AU"/>
        </a:p>
      </dgm:t>
    </dgm:pt>
    <dgm:pt modelId="{67DCFD8B-F49F-4CA5-BD1A-FFAC9A6665A6}" type="pres">
      <dgm:prSet presAssocID="{8DDB22DF-BDE7-4588-BD11-F648F74E66BD}" presName="Child2" presStyleLbl="node1" presStyleIdx="1" presStyleCnt="6">
        <dgm:presLayoutVars>
          <dgm:chMax val="0"/>
          <dgm:chPref val="0"/>
          <dgm:bulletEnabled val="1"/>
        </dgm:presLayoutVars>
      </dgm:prSet>
      <dgm:spPr/>
      <dgm:t>
        <a:bodyPr/>
        <a:lstStyle/>
        <a:p>
          <a:endParaRPr lang="en-AU"/>
        </a:p>
      </dgm:t>
    </dgm:pt>
    <dgm:pt modelId="{A7E3FB68-83E7-437A-9C09-A6B75C8C5BF6}" type="pres">
      <dgm:prSet presAssocID="{83237D92-9160-4B6B-ADE4-057E26451479}" presName="Accent3" presStyleCnt="0"/>
      <dgm:spPr/>
      <dgm:t>
        <a:bodyPr/>
        <a:lstStyle/>
        <a:p>
          <a:endParaRPr lang="en-AU"/>
        </a:p>
      </dgm:t>
    </dgm:pt>
    <dgm:pt modelId="{EDB3392B-317F-4A71-B6D1-559FCF4B18F7}" type="pres">
      <dgm:prSet presAssocID="{83237D92-9160-4B6B-ADE4-057E26451479}" presName="Accent" presStyleLbl="bgShp" presStyleIdx="2" presStyleCnt="6"/>
      <dgm:spPr/>
      <dgm:t>
        <a:bodyPr/>
        <a:lstStyle/>
        <a:p>
          <a:endParaRPr lang="en-AU"/>
        </a:p>
      </dgm:t>
    </dgm:pt>
    <dgm:pt modelId="{43BBF1C8-7D3A-4980-AE2B-09A2DDAFEE3A}" type="pres">
      <dgm:prSet presAssocID="{83237D92-9160-4B6B-ADE4-057E26451479}" presName="Child3" presStyleLbl="node1" presStyleIdx="2" presStyleCnt="6" custLinFactNeighborX="74" custLinFactNeighborY="-306">
        <dgm:presLayoutVars>
          <dgm:chMax val="0"/>
          <dgm:chPref val="0"/>
          <dgm:bulletEnabled val="1"/>
        </dgm:presLayoutVars>
      </dgm:prSet>
      <dgm:spPr/>
      <dgm:t>
        <a:bodyPr/>
        <a:lstStyle/>
        <a:p>
          <a:endParaRPr lang="en-AU"/>
        </a:p>
      </dgm:t>
    </dgm:pt>
    <dgm:pt modelId="{6C5029B5-9D07-4E82-9158-D3DE88369D8D}" type="pres">
      <dgm:prSet presAssocID="{C9ECAF19-15EE-4E02-AD8C-88D283437CC8}" presName="Accent4" presStyleCnt="0"/>
      <dgm:spPr/>
      <dgm:t>
        <a:bodyPr/>
        <a:lstStyle/>
        <a:p>
          <a:endParaRPr lang="en-AU"/>
        </a:p>
      </dgm:t>
    </dgm:pt>
    <dgm:pt modelId="{9C8F6906-16F3-4D15-9864-356A7CD26D05}" type="pres">
      <dgm:prSet presAssocID="{C9ECAF19-15EE-4E02-AD8C-88D283437CC8}" presName="Accent" presStyleLbl="bgShp" presStyleIdx="3" presStyleCnt="6"/>
      <dgm:spPr/>
      <dgm:t>
        <a:bodyPr/>
        <a:lstStyle/>
        <a:p>
          <a:endParaRPr lang="en-AU"/>
        </a:p>
      </dgm:t>
    </dgm:pt>
    <dgm:pt modelId="{693A7DF3-7212-4D01-A187-DA8CBE1F1245}" type="pres">
      <dgm:prSet presAssocID="{C9ECAF19-15EE-4E02-AD8C-88D283437CC8}" presName="Child4" presStyleLbl="node1" presStyleIdx="3" presStyleCnt="6">
        <dgm:presLayoutVars>
          <dgm:chMax val="0"/>
          <dgm:chPref val="0"/>
          <dgm:bulletEnabled val="1"/>
        </dgm:presLayoutVars>
      </dgm:prSet>
      <dgm:spPr/>
      <dgm:t>
        <a:bodyPr/>
        <a:lstStyle/>
        <a:p>
          <a:endParaRPr lang="en-AU"/>
        </a:p>
      </dgm:t>
    </dgm:pt>
    <dgm:pt modelId="{AFBBB75C-63CD-40A0-8EB8-DEAF9EAC5E12}" type="pres">
      <dgm:prSet presAssocID="{1BA8C56B-0EDE-4874-8D30-E00B65BB5E04}" presName="Accent5" presStyleCnt="0"/>
      <dgm:spPr/>
      <dgm:t>
        <a:bodyPr/>
        <a:lstStyle/>
        <a:p>
          <a:endParaRPr lang="en-AU"/>
        </a:p>
      </dgm:t>
    </dgm:pt>
    <dgm:pt modelId="{D954D28E-3837-4857-AB19-89BC9442B282}" type="pres">
      <dgm:prSet presAssocID="{1BA8C56B-0EDE-4874-8D30-E00B65BB5E04}" presName="Accent" presStyleLbl="bgShp" presStyleIdx="4" presStyleCnt="6"/>
      <dgm:spPr/>
      <dgm:t>
        <a:bodyPr/>
        <a:lstStyle/>
        <a:p>
          <a:endParaRPr lang="en-AU"/>
        </a:p>
      </dgm:t>
    </dgm:pt>
    <dgm:pt modelId="{D702156C-F6FA-48B9-80EC-DD3A4AF0E1A1}" type="pres">
      <dgm:prSet presAssocID="{1BA8C56B-0EDE-4874-8D30-E00B65BB5E04}" presName="Child5" presStyleLbl="node1" presStyleIdx="4" presStyleCnt="6">
        <dgm:presLayoutVars>
          <dgm:chMax val="0"/>
          <dgm:chPref val="0"/>
          <dgm:bulletEnabled val="1"/>
        </dgm:presLayoutVars>
      </dgm:prSet>
      <dgm:spPr/>
      <dgm:t>
        <a:bodyPr/>
        <a:lstStyle/>
        <a:p>
          <a:endParaRPr lang="en-AU"/>
        </a:p>
      </dgm:t>
    </dgm:pt>
    <dgm:pt modelId="{4142C0CD-26A3-4475-9105-BF1647034885}" type="pres">
      <dgm:prSet presAssocID="{CA9CD483-92E4-4AEF-BBFA-2F503126A7A4}" presName="Accent6" presStyleCnt="0"/>
      <dgm:spPr/>
      <dgm:t>
        <a:bodyPr/>
        <a:lstStyle/>
        <a:p>
          <a:endParaRPr lang="en-AU"/>
        </a:p>
      </dgm:t>
    </dgm:pt>
    <dgm:pt modelId="{8CE3D1FD-0A18-4280-8F64-34BC4F71BCC5}" type="pres">
      <dgm:prSet presAssocID="{CA9CD483-92E4-4AEF-BBFA-2F503126A7A4}" presName="Accent" presStyleLbl="bgShp" presStyleIdx="5" presStyleCnt="6"/>
      <dgm:spPr/>
      <dgm:t>
        <a:bodyPr/>
        <a:lstStyle/>
        <a:p>
          <a:endParaRPr lang="en-AU"/>
        </a:p>
      </dgm:t>
    </dgm:pt>
    <dgm:pt modelId="{A833DE16-00A6-47ED-9E45-9093E5A99E10}" type="pres">
      <dgm:prSet presAssocID="{CA9CD483-92E4-4AEF-BBFA-2F503126A7A4}" presName="Child6" presStyleLbl="node1" presStyleIdx="5" presStyleCnt="6" custLinFactNeighborX="-1671" custLinFactNeighborY="3383">
        <dgm:presLayoutVars>
          <dgm:chMax val="0"/>
          <dgm:chPref val="0"/>
          <dgm:bulletEnabled val="1"/>
        </dgm:presLayoutVars>
      </dgm:prSet>
      <dgm:spPr/>
      <dgm:t>
        <a:bodyPr/>
        <a:lstStyle/>
        <a:p>
          <a:endParaRPr lang="en-AU"/>
        </a:p>
      </dgm:t>
    </dgm:pt>
  </dgm:ptLst>
  <dgm:cxnLst>
    <dgm:cxn modelId="{71B994F5-B5B6-467B-9DFC-F93701B4D75B}" type="presOf" srcId="{8DDB22DF-BDE7-4588-BD11-F648F74E66BD}" destId="{67DCFD8B-F49F-4CA5-BD1A-FFAC9A6665A6}" srcOrd="0" destOrd="0" presId="urn:microsoft.com/office/officeart/2011/layout/HexagonRadial"/>
    <dgm:cxn modelId="{8D0FAD59-2609-4031-A95B-E50F494D4E6D}" type="presOf" srcId="{FA6E3104-5A9B-4598-ACBE-2EC4654A7BFB}" destId="{E36C7472-3E14-411E-A7A3-C9F5CB875111}" srcOrd="0" destOrd="0" presId="urn:microsoft.com/office/officeart/2011/layout/HexagonRadial"/>
    <dgm:cxn modelId="{BA4FB4D1-CF3B-4002-A63C-0EA6B0070138}" srcId="{FA6E3104-5A9B-4598-ACBE-2EC4654A7BFB}" destId="{8DDB22DF-BDE7-4588-BD11-F648F74E66BD}" srcOrd="1" destOrd="0" parTransId="{D93805C8-949E-412B-A0E6-3CD73F1511A0}" sibTransId="{A6CEDE2C-0E2E-454F-A965-6463B4708A38}"/>
    <dgm:cxn modelId="{90E47DF3-B5CB-40E6-A25D-F91D22781A00}" srcId="{FA6E3104-5A9B-4598-ACBE-2EC4654A7BFB}" destId="{CA9CD483-92E4-4AEF-BBFA-2F503126A7A4}" srcOrd="5" destOrd="0" parTransId="{EE9D6A5A-C6A2-41C4-AC7C-C489A2371DA8}" sibTransId="{4DBA717C-4EB6-4158-A8F4-1DCF5A5D4B36}"/>
    <dgm:cxn modelId="{64840856-38BE-4111-8108-49E056D34567}" srcId="{FA6E3104-5A9B-4598-ACBE-2EC4654A7BFB}" destId="{1BA8C56B-0EDE-4874-8D30-E00B65BB5E04}" srcOrd="4" destOrd="0" parTransId="{37CAF5A2-868D-4350-8DF9-4670A042B215}" sibTransId="{28579CCD-7CEE-4FF4-9208-F10FA27A43D9}"/>
    <dgm:cxn modelId="{002C24D4-7947-4B00-9A36-5125B5406A5A}" srcId="{FA6E3104-5A9B-4598-ACBE-2EC4654A7BFB}" destId="{1E198EE1-2A17-48D1-98DC-5101F84E9188}" srcOrd="0" destOrd="0" parTransId="{CAFA2DEC-8C73-4975-8906-FD4D2FFC19B9}" sibTransId="{64276FE0-D2DA-4C81-9DAB-BD5F09A46626}"/>
    <dgm:cxn modelId="{4E7C3420-A7F2-456A-86DF-0A312783A503}" srcId="{ECE75C04-1224-4CA2-B356-45F44A15D5AB}" destId="{98C45FAB-3CF5-4955-BF9C-6DF961289D5F}" srcOrd="1" destOrd="0" parTransId="{0EED3020-F42C-4A99-8B81-9AB82D5EE916}" sibTransId="{A8887C04-3E06-4D34-B90C-4EF2180820D0}"/>
    <dgm:cxn modelId="{0024FCA0-DF5E-4AB8-9FFB-1778E5CB1A07}" type="presOf" srcId="{CA9CD483-92E4-4AEF-BBFA-2F503126A7A4}" destId="{A833DE16-00A6-47ED-9E45-9093E5A99E10}" srcOrd="0" destOrd="0" presId="urn:microsoft.com/office/officeart/2011/layout/HexagonRadial"/>
    <dgm:cxn modelId="{4EA83826-5DAE-47BB-9A84-D75E61FF7864}" type="presOf" srcId="{1BA8C56B-0EDE-4874-8D30-E00B65BB5E04}" destId="{D702156C-F6FA-48B9-80EC-DD3A4AF0E1A1}" srcOrd="0" destOrd="0" presId="urn:microsoft.com/office/officeart/2011/layout/HexagonRadial"/>
    <dgm:cxn modelId="{8AB65BEB-B054-45D3-8A56-73D375183C44}" srcId="{FA6E3104-5A9B-4598-ACBE-2EC4654A7BFB}" destId="{83237D92-9160-4B6B-ADE4-057E26451479}" srcOrd="2" destOrd="0" parTransId="{47BC17FE-53BE-4C6B-979F-10A164E9A8C9}" sibTransId="{83DAE9E6-0833-461A-8E08-DCEBE7C37AB2}"/>
    <dgm:cxn modelId="{1C001A2E-F205-48FF-AD3B-91BB0A0B523B}" type="presOf" srcId="{C9ECAF19-15EE-4E02-AD8C-88D283437CC8}" destId="{693A7DF3-7212-4D01-A187-DA8CBE1F1245}" srcOrd="0" destOrd="0" presId="urn:microsoft.com/office/officeart/2011/layout/HexagonRadial"/>
    <dgm:cxn modelId="{04AF2CDF-2188-4EFC-87ED-F99F8A95C16D}" srcId="{ECE75C04-1224-4CA2-B356-45F44A15D5AB}" destId="{FA6E3104-5A9B-4598-ACBE-2EC4654A7BFB}" srcOrd="0" destOrd="0" parTransId="{F5CA7923-D2FE-4C6F-BB4E-F4B4B173B2EF}" sibTransId="{58FB4E70-52E0-4146-A28D-C5B38D75D64B}"/>
    <dgm:cxn modelId="{8EEDE16D-4C60-432D-9539-BE852CE68353}" srcId="{FA6E3104-5A9B-4598-ACBE-2EC4654A7BFB}" destId="{C9ECAF19-15EE-4E02-AD8C-88D283437CC8}" srcOrd="3" destOrd="0" parTransId="{ADFF15F0-772F-48AD-B869-04B4D3297AE1}" sibTransId="{F5E2C4F6-FBE0-4912-9141-3B11D9A36F3D}"/>
    <dgm:cxn modelId="{9AE072D2-5DFD-4FAA-B7C9-FF82032A04AA}" type="presOf" srcId="{ECE75C04-1224-4CA2-B356-45F44A15D5AB}" destId="{B4D1793A-69B5-4F30-8447-141EB1916FEF}" srcOrd="0" destOrd="0" presId="urn:microsoft.com/office/officeart/2011/layout/HexagonRadial"/>
    <dgm:cxn modelId="{193E0886-7F54-477A-87B2-31FA52B5712E}" type="presOf" srcId="{1E198EE1-2A17-48D1-98DC-5101F84E9188}" destId="{0AC72331-8306-4AC7-845D-71A3A30946FF}" srcOrd="0" destOrd="0" presId="urn:microsoft.com/office/officeart/2011/layout/HexagonRadial"/>
    <dgm:cxn modelId="{CFF89996-D139-4FB7-9060-48B342AF081A}" type="presOf" srcId="{83237D92-9160-4B6B-ADE4-057E26451479}" destId="{43BBF1C8-7D3A-4980-AE2B-09A2DDAFEE3A}" srcOrd="0" destOrd="0" presId="urn:microsoft.com/office/officeart/2011/layout/HexagonRadial"/>
    <dgm:cxn modelId="{314DED19-8905-4B9A-9B0A-A9E254395A33}" type="presParOf" srcId="{B4D1793A-69B5-4F30-8447-141EB1916FEF}" destId="{E36C7472-3E14-411E-A7A3-C9F5CB875111}" srcOrd="0" destOrd="0" presId="urn:microsoft.com/office/officeart/2011/layout/HexagonRadial"/>
    <dgm:cxn modelId="{179D71B7-47A7-411E-A383-5B89DA14B33A}" type="presParOf" srcId="{B4D1793A-69B5-4F30-8447-141EB1916FEF}" destId="{729CF23A-A962-4B2F-A36E-CB9BFFE331C6}" srcOrd="1" destOrd="0" presId="urn:microsoft.com/office/officeart/2011/layout/HexagonRadial"/>
    <dgm:cxn modelId="{E1E2A806-DB2C-4CD5-9792-0AE8800218E9}" type="presParOf" srcId="{729CF23A-A962-4B2F-A36E-CB9BFFE331C6}" destId="{76FB70D4-FFC9-475E-807A-A60D421B795B}" srcOrd="0" destOrd="0" presId="urn:microsoft.com/office/officeart/2011/layout/HexagonRadial"/>
    <dgm:cxn modelId="{A46B4945-792F-4B4F-92E8-9EF8E14C87D1}" type="presParOf" srcId="{B4D1793A-69B5-4F30-8447-141EB1916FEF}" destId="{0AC72331-8306-4AC7-845D-71A3A30946FF}" srcOrd="2" destOrd="0" presId="urn:microsoft.com/office/officeart/2011/layout/HexagonRadial"/>
    <dgm:cxn modelId="{07D92FE4-356F-429F-A894-C00B90B9D7B1}" type="presParOf" srcId="{B4D1793A-69B5-4F30-8447-141EB1916FEF}" destId="{F83665A2-77A0-4492-9810-B5F94A5FBE54}" srcOrd="3" destOrd="0" presId="urn:microsoft.com/office/officeart/2011/layout/HexagonRadial"/>
    <dgm:cxn modelId="{F605F5FC-A293-470D-80AC-9D55DCAD9EF7}" type="presParOf" srcId="{F83665A2-77A0-4492-9810-B5F94A5FBE54}" destId="{2016E007-2C5C-4466-9AC2-FDC3AA771489}" srcOrd="0" destOrd="0" presId="urn:microsoft.com/office/officeart/2011/layout/HexagonRadial"/>
    <dgm:cxn modelId="{01C9D967-D3B7-4F2A-9C6E-54780CE682A8}" type="presParOf" srcId="{B4D1793A-69B5-4F30-8447-141EB1916FEF}" destId="{67DCFD8B-F49F-4CA5-BD1A-FFAC9A6665A6}" srcOrd="4" destOrd="0" presId="urn:microsoft.com/office/officeart/2011/layout/HexagonRadial"/>
    <dgm:cxn modelId="{3BBEFDCF-E788-4D5E-A6C5-EBDA2E5DED6B}" type="presParOf" srcId="{B4D1793A-69B5-4F30-8447-141EB1916FEF}" destId="{A7E3FB68-83E7-437A-9C09-A6B75C8C5BF6}" srcOrd="5" destOrd="0" presId="urn:microsoft.com/office/officeart/2011/layout/HexagonRadial"/>
    <dgm:cxn modelId="{74C1BC7D-92FF-4031-B0E6-89BE3A48FCCB}" type="presParOf" srcId="{A7E3FB68-83E7-437A-9C09-A6B75C8C5BF6}" destId="{EDB3392B-317F-4A71-B6D1-559FCF4B18F7}" srcOrd="0" destOrd="0" presId="urn:microsoft.com/office/officeart/2011/layout/HexagonRadial"/>
    <dgm:cxn modelId="{86505AF9-340A-4A23-BCEB-09D364B73927}" type="presParOf" srcId="{B4D1793A-69B5-4F30-8447-141EB1916FEF}" destId="{43BBF1C8-7D3A-4980-AE2B-09A2DDAFEE3A}" srcOrd="6" destOrd="0" presId="urn:microsoft.com/office/officeart/2011/layout/HexagonRadial"/>
    <dgm:cxn modelId="{E71B3AA1-5C9E-41C6-B526-22F065E67A91}" type="presParOf" srcId="{B4D1793A-69B5-4F30-8447-141EB1916FEF}" destId="{6C5029B5-9D07-4E82-9158-D3DE88369D8D}" srcOrd="7" destOrd="0" presId="urn:microsoft.com/office/officeart/2011/layout/HexagonRadial"/>
    <dgm:cxn modelId="{F14CD821-C334-4998-9D0A-15A4835BD853}" type="presParOf" srcId="{6C5029B5-9D07-4E82-9158-D3DE88369D8D}" destId="{9C8F6906-16F3-4D15-9864-356A7CD26D05}" srcOrd="0" destOrd="0" presId="urn:microsoft.com/office/officeart/2011/layout/HexagonRadial"/>
    <dgm:cxn modelId="{667450F0-4825-4E1E-A5B8-3FF9591C250B}" type="presParOf" srcId="{B4D1793A-69B5-4F30-8447-141EB1916FEF}" destId="{693A7DF3-7212-4D01-A187-DA8CBE1F1245}" srcOrd="8" destOrd="0" presId="urn:microsoft.com/office/officeart/2011/layout/HexagonRadial"/>
    <dgm:cxn modelId="{DAE4D619-FB4E-4F65-A337-1AC41591F931}" type="presParOf" srcId="{B4D1793A-69B5-4F30-8447-141EB1916FEF}" destId="{AFBBB75C-63CD-40A0-8EB8-DEAF9EAC5E12}" srcOrd="9" destOrd="0" presId="urn:microsoft.com/office/officeart/2011/layout/HexagonRadial"/>
    <dgm:cxn modelId="{D7EE5598-D9CA-47CA-93BD-EF8481AE85CB}" type="presParOf" srcId="{AFBBB75C-63CD-40A0-8EB8-DEAF9EAC5E12}" destId="{D954D28E-3837-4857-AB19-89BC9442B282}" srcOrd="0" destOrd="0" presId="urn:microsoft.com/office/officeart/2011/layout/HexagonRadial"/>
    <dgm:cxn modelId="{5C878C5D-F496-4CC3-AFC8-6B1721870E5F}" type="presParOf" srcId="{B4D1793A-69B5-4F30-8447-141EB1916FEF}" destId="{D702156C-F6FA-48B9-80EC-DD3A4AF0E1A1}" srcOrd="10" destOrd="0" presId="urn:microsoft.com/office/officeart/2011/layout/HexagonRadial"/>
    <dgm:cxn modelId="{B80B9F15-ACDE-4E89-AAD3-22CF4B7B2710}" type="presParOf" srcId="{B4D1793A-69B5-4F30-8447-141EB1916FEF}" destId="{4142C0CD-26A3-4475-9105-BF1647034885}" srcOrd="11" destOrd="0" presId="urn:microsoft.com/office/officeart/2011/layout/HexagonRadial"/>
    <dgm:cxn modelId="{6CFF0935-54BB-49FB-8F3E-BA08A545CD75}" type="presParOf" srcId="{4142C0CD-26A3-4475-9105-BF1647034885}" destId="{8CE3D1FD-0A18-4280-8F64-34BC4F71BCC5}" srcOrd="0" destOrd="0" presId="urn:microsoft.com/office/officeart/2011/layout/HexagonRadial"/>
    <dgm:cxn modelId="{ECD102FA-3A8D-4BD2-98CE-4DCB042E1942}" type="presParOf" srcId="{B4D1793A-69B5-4F30-8447-141EB1916FEF}" destId="{A833DE16-00A6-47ED-9E45-9093E5A99E10}" srcOrd="12" destOrd="0" presId="urn:microsoft.com/office/officeart/2011/layout/HexagonRadial"/>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B845873-2220-4C15-B1C9-E72A5DED1DA9}" type="doc">
      <dgm:prSet loTypeId="urn:microsoft.com/office/officeart/2005/8/layout/rings+Icon" loCatId="relationship" qsTypeId="urn:microsoft.com/office/officeart/2005/8/quickstyle/simple5" qsCatId="simple" csTypeId="urn:microsoft.com/office/officeart/2005/8/colors/colorful2" csCatId="colorful" phldr="1"/>
      <dgm:spPr/>
    </dgm:pt>
    <dgm:pt modelId="{DC0A8631-2226-4D26-8704-A30B55BE74E9}">
      <dgm:prSet phldrT="[Text]" custT="1"/>
      <dgm:spPr/>
      <dgm:t>
        <a:bodyPr/>
        <a:lstStyle/>
        <a:p>
          <a:r>
            <a:rPr lang="en-AU" sz="4000" dirty="0" smtClean="0"/>
            <a:t>Maths</a:t>
          </a:r>
          <a:endParaRPr lang="en-AU" sz="4000" dirty="0"/>
        </a:p>
      </dgm:t>
    </dgm:pt>
    <dgm:pt modelId="{C1CFBB1F-781E-499B-B398-72C95ACFDE2F}" type="parTrans" cxnId="{4F075676-8B7A-4DF0-8C49-DCDF783B006E}">
      <dgm:prSet/>
      <dgm:spPr/>
      <dgm:t>
        <a:bodyPr/>
        <a:lstStyle/>
        <a:p>
          <a:endParaRPr lang="en-AU"/>
        </a:p>
      </dgm:t>
    </dgm:pt>
    <dgm:pt modelId="{80CDB4EF-4405-4ECE-BFD6-15D82A626B72}" type="sibTrans" cxnId="{4F075676-8B7A-4DF0-8C49-DCDF783B006E}">
      <dgm:prSet/>
      <dgm:spPr/>
      <dgm:t>
        <a:bodyPr/>
        <a:lstStyle/>
        <a:p>
          <a:endParaRPr lang="en-AU"/>
        </a:p>
      </dgm:t>
    </dgm:pt>
    <dgm:pt modelId="{F1BEACD7-293E-42B6-85B2-1D22ED4952C5}">
      <dgm:prSet phldrT="[Text]" custT="1"/>
      <dgm:spPr/>
      <dgm:t>
        <a:bodyPr/>
        <a:lstStyle/>
        <a:p>
          <a:r>
            <a:rPr lang="en-AU" sz="4000" dirty="0" smtClean="0"/>
            <a:t>English</a:t>
          </a:r>
          <a:endParaRPr lang="en-AU" sz="4000" dirty="0"/>
        </a:p>
      </dgm:t>
    </dgm:pt>
    <dgm:pt modelId="{943BAE23-9C9B-4320-A02D-9068B11040CB}" type="parTrans" cxnId="{63A36DCE-D03F-4AC4-B654-C92FC31F586A}">
      <dgm:prSet/>
      <dgm:spPr/>
      <dgm:t>
        <a:bodyPr/>
        <a:lstStyle/>
        <a:p>
          <a:endParaRPr lang="en-AU"/>
        </a:p>
      </dgm:t>
    </dgm:pt>
    <dgm:pt modelId="{245AD688-BFA4-4857-95AD-AF19CF7C2B10}" type="sibTrans" cxnId="{63A36DCE-D03F-4AC4-B654-C92FC31F586A}">
      <dgm:prSet/>
      <dgm:spPr/>
      <dgm:t>
        <a:bodyPr/>
        <a:lstStyle/>
        <a:p>
          <a:endParaRPr lang="en-AU"/>
        </a:p>
      </dgm:t>
    </dgm:pt>
    <dgm:pt modelId="{D3192F97-CBEB-4A38-BBB0-2CDB30D5402A}">
      <dgm:prSet phldrT="[Text]" custT="1"/>
      <dgm:spPr/>
      <dgm:t>
        <a:bodyPr/>
        <a:lstStyle/>
        <a:p>
          <a:r>
            <a:rPr lang="en-AU" sz="4000" dirty="0" smtClean="0"/>
            <a:t>Science</a:t>
          </a:r>
          <a:endParaRPr lang="en-AU" sz="4000" dirty="0"/>
        </a:p>
      </dgm:t>
    </dgm:pt>
    <dgm:pt modelId="{414EA00C-5A87-477C-B344-4B7015161457}" type="parTrans" cxnId="{A87E7765-79D3-4E56-848D-2EEC95A268AF}">
      <dgm:prSet/>
      <dgm:spPr/>
      <dgm:t>
        <a:bodyPr/>
        <a:lstStyle/>
        <a:p>
          <a:endParaRPr lang="en-AU"/>
        </a:p>
      </dgm:t>
    </dgm:pt>
    <dgm:pt modelId="{37C8F6DC-94C7-430C-8A16-2495183AF40D}" type="sibTrans" cxnId="{A87E7765-79D3-4E56-848D-2EEC95A268AF}">
      <dgm:prSet/>
      <dgm:spPr/>
      <dgm:t>
        <a:bodyPr/>
        <a:lstStyle/>
        <a:p>
          <a:endParaRPr lang="en-AU"/>
        </a:p>
      </dgm:t>
    </dgm:pt>
    <dgm:pt modelId="{43B40353-2C4A-495D-9282-F61C1BB57B55}">
      <dgm:prSet phldrT="[Text]" custT="1"/>
      <dgm:spPr/>
      <dgm:t>
        <a:bodyPr/>
        <a:lstStyle/>
        <a:p>
          <a:r>
            <a:rPr lang="en-AU" sz="2800" dirty="0" smtClean="0"/>
            <a:t>Geography</a:t>
          </a:r>
          <a:endParaRPr lang="en-AU" sz="2800" dirty="0"/>
        </a:p>
      </dgm:t>
    </dgm:pt>
    <dgm:pt modelId="{18BD428A-CBC0-4473-83B3-391D225A20B1}" type="parTrans" cxnId="{B763A6C6-34E9-4053-853E-89D97BD0E8E7}">
      <dgm:prSet/>
      <dgm:spPr/>
      <dgm:t>
        <a:bodyPr/>
        <a:lstStyle/>
        <a:p>
          <a:endParaRPr lang="en-AU"/>
        </a:p>
      </dgm:t>
    </dgm:pt>
    <dgm:pt modelId="{E0C73E0E-7213-4A8B-B97A-C7E8DF92BBC9}" type="sibTrans" cxnId="{B763A6C6-34E9-4053-853E-89D97BD0E8E7}">
      <dgm:prSet/>
      <dgm:spPr/>
      <dgm:t>
        <a:bodyPr/>
        <a:lstStyle/>
        <a:p>
          <a:endParaRPr lang="en-AU"/>
        </a:p>
      </dgm:t>
    </dgm:pt>
    <dgm:pt modelId="{13663A31-A7B4-4098-9C5B-77A8EC3CAE28}">
      <dgm:prSet phldrT="[Text]" custT="1"/>
      <dgm:spPr/>
      <dgm:t>
        <a:bodyPr/>
        <a:lstStyle/>
        <a:p>
          <a:r>
            <a:rPr lang="en-AU" sz="4000" dirty="0" smtClean="0"/>
            <a:t>History</a:t>
          </a:r>
          <a:endParaRPr lang="en-AU" sz="4000" dirty="0"/>
        </a:p>
      </dgm:t>
    </dgm:pt>
    <dgm:pt modelId="{C9785277-8FA2-41FE-97AC-1173E79ADD77}" type="parTrans" cxnId="{3FDA79B6-89C9-4269-B67F-46F1069AE994}">
      <dgm:prSet/>
      <dgm:spPr/>
      <dgm:t>
        <a:bodyPr/>
        <a:lstStyle/>
        <a:p>
          <a:endParaRPr lang="en-AU"/>
        </a:p>
      </dgm:t>
    </dgm:pt>
    <dgm:pt modelId="{F3D376C1-0B40-4677-9DEA-D10A1BC29D50}" type="sibTrans" cxnId="{3FDA79B6-89C9-4269-B67F-46F1069AE994}">
      <dgm:prSet/>
      <dgm:spPr/>
      <dgm:t>
        <a:bodyPr/>
        <a:lstStyle/>
        <a:p>
          <a:endParaRPr lang="en-AU"/>
        </a:p>
      </dgm:t>
    </dgm:pt>
    <dgm:pt modelId="{7028CA21-3F3D-4F83-917F-DFCE361A2156}" type="pres">
      <dgm:prSet presAssocID="{BB845873-2220-4C15-B1C9-E72A5DED1DA9}" presName="Name0" presStyleCnt="0">
        <dgm:presLayoutVars>
          <dgm:chMax val="7"/>
          <dgm:dir/>
          <dgm:resizeHandles val="exact"/>
        </dgm:presLayoutVars>
      </dgm:prSet>
      <dgm:spPr/>
    </dgm:pt>
    <dgm:pt modelId="{C9E0FD0B-2F8D-4B8B-A0DD-2A3E76ADC6F6}" type="pres">
      <dgm:prSet presAssocID="{BB845873-2220-4C15-B1C9-E72A5DED1DA9}" presName="ellipse1" presStyleLbl="vennNode1" presStyleIdx="0" presStyleCnt="5" custLinFactNeighborX="12669" custLinFactNeighborY="-1052">
        <dgm:presLayoutVars>
          <dgm:bulletEnabled val="1"/>
        </dgm:presLayoutVars>
      </dgm:prSet>
      <dgm:spPr/>
      <dgm:t>
        <a:bodyPr/>
        <a:lstStyle/>
        <a:p>
          <a:endParaRPr lang="en-AU"/>
        </a:p>
      </dgm:t>
    </dgm:pt>
    <dgm:pt modelId="{5B6A4138-BC33-42F4-8364-F47CD62B4451}" type="pres">
      <dgm:prSet presAssocID="{BB845873-2220-4C15-B1C9-E72A5DED1DA9}" presName="ellipse2" presStyleLbl="vennNode1" presStyleIdx="1" presStyleCnt="5">
        <dgm:presLayoutVars>
          <dgm:bulletEnabled val="1"/>
        </dgm:presLayoutVars>
      </dgm:prSet>
      <dgm:spPr/>
      <dgm:t>
        <a:bodyPr/>
        <a:lstStyle/>
        <a:p>
          <a:endParaRPr lang="en-AU"/>
        </a:p>
      </dgm:t>
    </dgm:pt>
    <dgm:pt modelId="{08208138-5541-433A-A664-FF88D6CF9D31}" type="pres">
      <dgm:prSet presAssocID="{BB845873-2220-4C15-B1C9-E72A5DED1DA9}" presName="ellipse3" presStyleLbl="vennNode1" presStyleIdx="2" presStyleCnt="5">
        <dgm:presLayoutVars>
          <dgm:bulletEnabled val="1"/>
        </dgm:presLayoutVars>
      </dgm:prSet>
      <dgm:spPr/>
      <dgm:t>
        <a:bodyPr/>
        <a:lstStyle/>
        <a:p>
          <a:endParaRPr lang="en-AU"/>
        </a:p>
      </dgm:t>
    </dgm:pt>
    <dgm:pt modelId="{5DC812A4-16E1-4379-9733-5F288DD9E12B}" type="pres">
      <dgm:prSet presAssocID="{BB845873-2220-4C15-B1C9-E72A5DED1DA9}" presName="ellipse4" presStyleLbl="vennNode1" presStyleIdx="3" presStyleCnt="5" custLinFactNeighborX="-12405" custLinFactNeighborY="665">
        <dgm:presLayoutVars>
          <dgm:bulletEnabled val="1"/>
        </dgm:presLayoutVars>
      </dgm:prSet>
      <dgm:spPr/>
      <dgm:t>
        <a:bodyPr/>
        <a:lstStyle/>
        <a:p>
          <a:endParaRPr lang="en-AU"/>
        </a:p>
      </dgm:t>
    </dgm:pt>
    <dgm:pt modelId="{B841BD37-44E0-471B-B9FB-7B203D2667BA}" type="pres">
      <dgm:prSet presAssocID="{BB845873-2220-4C15-B1C9-E72A5DED1DA9}" presName="ellipse5" presStyleLbl="vennNode1" presStyleIdx="4" presStyleCnt="5" custLinFactNeighborX="-18218" custLinFactNeighborY="-3586">
        <dgm:presLayoutVars>
          <dgm:bulletEnabled val="1"/>
        </dgm:presLayoutVars>
      </dgm:prSet>
      <dgm:spPr/>
      <dgm:t>
        <a:bodyPr/>
        <a:lstStyle/>
        <a:p>
          <a:endParaRPr lang="en-AU"/>
        </a:p>
      </dgm:t>
    </dgm:pt>
  </dgm:ptLst>
  <dgm:cxnLst>
    <dgm:cxn modelId="{63A36DCE-D03F-4AC4-B654-C92FC31F586A}" srcId="{BB845873-2220-4C15-B1C9-E72A5DED1DA9}" destId="{F1BEACD7-293E-42B6-85B2-1D22ED4952C5}" srcOrd="2" destOrd="0" parTransId="{943BAE23-9C9B-4320-A02D-9068B11040CB}" sibTransId="{245AD688-BFA4-4857-95AD-AF19CF7C2B10}"/>
    <dgm:cxn modelId="{EBBEE5A8-ED08-4EBB-929C-23CF5DB40481}" type="presOf" srcId="{BB845873-2220-4C15-B1C9-E72A5DED1DA9}" destId="{7028CA21-3F3D-4F83-917F-DFCE361A2156}" srcOrd="0" destOrd="0" presId="urn:microsoft.com/office/officeart/2005/8/layout/rings+Icon"/>
    <dgm:cxn modelId="{8D31C30A-B1D1-4220-88BC-781B0E58DDBD}" type="presOf" srcId="{43B40353-2C4A-495D-9282-F61C1BB57B55}" destId="{5DC812A4-16E1-4379-9733-5F288DD9E12B}" srcOrd="0" destOrd="0" presId="urn:microsoft.com/office/officeart/2005/8/layout/rings+Icon"/>
    <dgm:cxn modelId="{89D4BD14-4E68-4089-8BF0-64459292D5C7}" type="presOf" srcId="{F1BEACD7-293E-42B6-85B2-1D22ED4952C5}" destId="{08208138-5541-433A-A664-FF88D6CF9D31}" srcOrd="0" destOrd="0" presId="urn:microsoft.com/office/officeart/2005/8/layout/rings+Icon"/>
    <dgm:cxn modelId="{ABFD211D-3E28-4569-B283-545F949C11AC}" type="presOf" srcId="{13663A31-A7B4-4098-9C5B-77A8EC3CAE28}" destId="{B841BD37-44E0-471B-B9FB-7B203D2667BA}" srcOrd="0" destOrd="0" presId="urn:microsoft.com/office/officeart/2005/8/layout/rings+Icon"/>
    <dgm:cxn modelId="{A87E7765-79D3-4E56-848D-2EEC95A268AF}" srcId="{BB845873-2220-4C15-B1C9-E72A5DED1DA9}" destId="{D3192F97-CBEB-4A38-BBB0-2CDB30D5402A}" srcOrd="1" destOrd="0" parTransId="{414EA00C-5A87-477C-B344-4B7015161457}" sibTransId="{37C8F6DC-94C7-430C-8A16-2495183AF40D}"/>
    <dgm:cxn modelId="{6736F1F7-D9AB-462B-8FB2-6FC3227A4095}" type="presOf" srcId="{D3192F97-CBEB-4A38-BBB0-2CDB30D5402A}" destId="{5B6A4138-BC33-42F4-8364-F47CD62B4451}" srcOrd="0" destOrd="0" presId="urn:microsoft.com/office/officeart/2005/8/layout/rings+Icon"/>
    <dgm:cxn modelId="{4ACA6A51-88AF-4876-859D-93A4475CEB77}" type="presOf" srcId="{DC0A8631-2226-4D26-8704-A30B55BE74E9}" destId="{C9E0FD0B-2F8D-4B8B-A0DD-2A3E76ADC6F6}" srcOrd="0" destOrd="0" presId="urn:microsoft.com/office/officeart/2005/8/layout/rings+Icon"/>
    <dgm:cxn modelId="{4F075676-8B7A-4DF0-8C49-DCDF783B006E}" srcId="{BB845873-2220-4C15-B1C9-E72A5DED1DA9}" destId="{DC0A8631-2226-4D26-8704-A30B55BE74E9}" srcOrd="0" destOrd="0" parTransId="{C1CFBB1F-781E-499B-B398-72C95ACFDE2F}" sibTransId="{80CDB4EF-4405-4ECE-BFD6-15D82A626B72}"/>
    <dgm:cxn modelId="{B763A6C6-34E9-4053-853E-89D97BD0E8E7}" srcId="{BB845873-2220-4C15-B1C9-E72A5DED1DA9}" destId="{43B40353-2C4A-495D-9282-F61C1BB57B55}" srcOrd="3" destOrd="0" parTransId="{18BD428A-CBC0-4473-83B3-391D225A20B1}" sibTransId="{E0C73E0E-7213-4A8B-B97A-C7E8DF92BBC9}"/>
    <dgm:cxn modelId="{3FDA79B6-89C9-4269-B67F-46F1069AE994}" srcId="{BB845873-2220-4C15-B1C9-E72A5DED1DA9}" destId="{13663A31-A7B4-4098-9C5B-77A8EC3CAE28}" srcOrd="4" destOrd="0" parTransId="{C9785277-8FA2-41FE-97AC-1173E79ADD77}" sibTransId="{F3D376C1-0B40-4677-9DEA-D10A1BC29D50}"/>
    <dgm:cxn modelId="{E87D6C91-AF7C-4561-8E57-859D9377B0FC}" type="presParOf" srcId="{7028CA21-3F3D-4F83-917F-DFCE361A2156}" destId="{C9E0FD0B-2F8D-4B8B-A0DD-2A3E76ADC6F6}" srcOrd="0" destOrd="0" presId="urn:microsoft.com/office/officeart/2005/8/layout/rings+Icon"/>
    <dgm:cxn modelId="{D30C1657-8C58-4A17-AA18-419DD0E58364}" type="presParOf" srcId="{7028CA21-3F3D-4F83-917F-DFCE361A2156}" destId="{5B6A4138-BC33-42F4-8364-F47CD62B4451}" srcOrd="1" destOrd="0" presId="urn:microsoft.com/office/officeart/2005/8/layout/rings+Icon"/>
    <dgm:cxn modelId="{6FAA47F8-F46D-4C9C-9B96-59BFAE4831A9}" type="presParOf" srcId="{7028CA21-3F3D-4F83-917F-DFCE361A2156}" destId="{08208138-5541-433A-A664-FF88D6CF9D31}" srcOrd="2" destOrd="0" presId="urn:microsoft.com/office/officeart/2005/8/layout/rings+Icon"/>
    <dgm:cxn modelId="{EDB72AAC-619E-4202-9616-616F565683A9}" type="presParOf" srcId="{7028CA21-3F3D-4F83-917F-DFCE361A2156}" destId="{5DC812A4-16E1-4379-9733-5F288DD9E12B}" srcOrd="3" destOrd="0" presId="urn:microsoft.com/office/officeart/2005/8/layout/rings+Icon"/>
    <dgm:cxn modelId="{3D684836-C262-4E8E-8077-8E963E8A27D8}" type="presParOf" srcId="{7028CA21-3F3D-4F83-917F-DFCE361A2156}" destId="{B841BD37-44E0-471B-B9FB-7B203D2667BA}" srcOrd="4"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B845873-2220-4C15-B1C9-E72A5DED1DA9}" type="doc">
      <dgm:prSet loTypeId="urn:microsoft.com/office/officeart/2005/8/layout/rings+Icon" loCatId="relationship" qsTypeId="urn:microsoft.com/office/officeart/2005/8/quickstyle/simple5" qsCatId="simple" csTypeId="urn:microsoft.com/office/officeart/2005/8/colors/colorful2" csCatId="colorful" phldr="1"/>
      <dgm:spPr/>
    </dgm:pt>
    <dgm:pt modelId="{DC0A8631-2226-4D26-8704-A30B55BE74E9}">
      <dgm:prSet phldrT="[Text]" custT="1"/>
      <dgm:spPr/>
      <dgm:t>
        <a:bodyPr/>
        <a:lstStyle/>
        <a:p>
          <a:r>
            <a:rPr lang="en-AU" sz="3600" dirty="0" smtClean="0"/>
            <a:t>Maths</a:t>
          </a:r>
          <a:endParaRPr lang="en-AU" sz="3600" dirty="0"/>
        </a:p>
      </dgm:t>
    </dgm:pt>
    <dgm:pt modelId="{C1CFBB1F-781E-499B-B398-72C95ACFDE2F}" type="parTrans" cxnId="{4F075676-8B7A-4DF0-8C49-DCDF783B006E}">
      <dgm:prSet/>
      <dgm:spPr/>
      <dgm:t>
        <a:bodyPr/>
        <a:lstStyle/>
        <a:p>
          <a:endParaRPr lang="en-AU"/>
        </a:p>
      </dgm:t>
    </dgm:pt>
    <dgm:pt modelId="{80CDB4EF-4405-4ECE-BFD6-15D82A626B72}" type="sibTrans" cxnId="{4F075676-8B7A-4DF0-8C49-DCDF783B006E}">
      <dgm:prSet/>
      <dgm:spPr/>
      <dgm:t>
        <a:bodyPr/>
        <a:lstStyle/>
        <a:p>
          <a:endParaRPr lang="en-AU"/>
        </a:p>
      </dgm:t>
    </dgm:pt>
    <dgm:pt modelId="{F1BEACD7-293E-42B6-85B2-1D22ED4952C5}">
      <dgm:prSet phldrT="[Text]" custT="1"/>
      <dgm:spPr/>
      <dgm:t>
        <a:bodyPr/>
        <a:lstStyle/>
        <a:p>
          <a:r>
            <a:rPr lang="en-AU" sz="3600" dirty="0" smtClean="0"/>
            <a:t>English</a:t>
          </a:r>
          <a:endParaRPr lang="en-AU" sz="3600" dirty="0"/>
        </a:p>
      </dgm:t>
    </dgm:pt>
    <dgm:pt modelId="{943BAE23-9C9B-4320-A02D-9068B11040CB}" type="parTrans" cxnId="{63A36DCE-D03F-4AC4-B654-C92FC31F586A}">
      <dgm:prSet/>
      <dgm:spPr/>
      <dgm:t>
        <a:bodyPr/>
        <a:lstStyle/>
        <a:p>
          <a:endParaRPr lang="en-AU"/>
        </a:p>
      </dgm:t>
    </dgm:pt>
    <dgm:pt modelId="{245AD688-BFA4-4857-95AD-AF19CF7C2B10}" type="sibTrans" cxnId="{63A36DCE-D03F-4AC4-B654-C92FC31F586A}">
      <dgm:prSet/>
      <dgm:spPr/>
      <dgm:t>
        <a:bodyPr/>
        <a:lstStyle/>
        <a:p>
          <a:endParaRPr lang="en-AU"/>
        </a:p>
      </dgm:t>
    </dgm:pt>
    <dgm:pt modelId="{D3192F97-CBEB-4A38-BBB0-2CDB30D5402A}">
      <dgm:prSet phldrT="[Text]" custT="1"/>
      <dgm:spPr/>
      <dgm:t>
        <a:bodyPr/>
        <a:lstStyle/>
        <a:p>
          <a:r>
            <a:rPr lang="en-AU" sz="2800" dirty="0" smtClean="0"/>
            <a:t>Chemistry</a:t>
          </a:r>
          <a:endParaRPr lang="en-AU" sz="2800" dirty="0"/>
        </a:p>
      </dgm:t>
    </dgm:pt>
    <dgm:pt modelId="{414EA00C-5A87-477C-B344-4B7015161457}" type="parTrans" cxnId="{A87E7765-79D3-4E56-848D-2EEC95A268AF}">
      <dgm:prSet/>
      <dgm:spPr/>
      <dgm:t>
        <a:bodyPr/>
        <a:lstStyle/>
        <a:p>
          <a:endParaRPr lang="en-AU"/>
        </a:p>
      </dgm:t>
    </dgm:pt>
    <dgm:pt modelId="{37C8F6DC-94C7-430C-8A16-2495183AF40D}" type="sibTrans" cxnId="{A87E7765-79D3-4E56-848D-2EEC95A268AF}">
      <dgm:prSet/>
      <dgm:spPr/>
      <dgm:t>
        <a:bodyPr/>
        <a:lstStyle/>
        <a:p>
          <a:endParaRPr lang="en-AU"/>
        </a:p>
      </dgm:t>
    </dgm:pt>
    <dgm:pt modelId="{43B40353-2C4A-495D-9282-F61C1BB57B55}">
      <dgm:prSet phldrT="[Text]" custT="1"/>
      <dgm:spPr/>
      <dgm:t>
        <a:bodyPr/>
        <a:lstStyle/>
        <a:p>
          <a:r>
            <a:rPr lang="en-AU" sz="2800" dirty="0" smtClean="0"/>
            <a:t>Biology</a:t>
          </a:r>
          <a:endParaRPr lang="en-AU" sz="2800" dirty="0"/>
        </a:p>
      </dgm:t>
    </dgm:pt>
    <dgm:pt modelId="{18BD428A-CBC0-4473-83B3-391D225A20B1}" type="parTrans" cxnId="{B763A6C6-34E9-4053-853E-89D97BD0E8E7}">
      <dgm:prSet/>
      <dgm:spPr/>
      <dgm:t>
        <a:bodyPr/>
        <a:lstStyle/>
        <a:p>
          <a:endParaRPr lang="en-AU"/>
        </a:p>
      </dgm:t>
    </dgm:pt>
    <dgm:pt modelId="{E0C73E0E-7213-4A8B-B97A-C7E8DF92BBC9}" type="sibTrans" cxnId="{B763A6C6-34E9-4053-853E-89D97BD0E8E7}">
      <dgm:prSet/>
      <dgm:spPr/>
      <dgm:t>
        <a:bodyPr/>
        <a:lstStyle/>
        <a:p>
          <a:endParaRPr lang="en-AU"/>
        </a:p>
      </dgm:t>
    </dgm:pt>
    <dgm:pt modelId="{13663A31-A7B4-4098-9C5B-77A8EC3CAE28}">
      <dgm:prSet phldrT="[Text]" custT="1"/>
      <dgm:spPr/>
      <dgm:t>
        <a:bodyPr/>
        <a:lstStyle/>
        <a:p>
          <a:r>
            <a:rPr lang="en-AU" sz="3200" dirty="0" smtClean="0"/>
            <a:t>Earth and </a:t>
          </a:r>
          <a:r>
            <a:rPr lang="en-AU" sz="3200" dirty="0" err="1" smtClean="0"/>
            <a:t>Env</a:t>
          </a:r>
          <a:r>
            <a:rPr lang="en-AU" sz="3200" dirty="0" smtClean="0"/>
            <a:t> Science</a:t>
          </a:r>
          <a:endParaRPr lang="en-AU" sz="3200" dirty="0"/>
        </a:p>
      </dgm:t>
    </dgm:pt>
    <dgm:pt modelId="{C9785277-8FA2-41FE-97AC-1173E79ADD77}" type="parTrans" cxnId="{3FDA79B6-89C9-4269-B67F-46F1069AE994}">
      <dgm:prSet/>
      <dgm:spPr/>
      <dgm:t>
        <a:bodyPr/>
        <a:lstStyle/>
        <a:p>
          <a:endParaRPr lang="en-AU"/>
        </a:p>
      </dgm:t>
    </dgm:pt>
    <dgm:pt modelId="{F3D376C1-0B40-4677-9DEA-D10A1BC29D50}" type="sibTrans" cxnId="{3FDA79B6-89C9-4269-B67F-46F1069AE994}">
      <dgm:prSet/>
      <dgm:spPr/>
      <dgm:t>
        <a:bodyPr/>
        <a:lstStyle/>
        <a:p>
          <a:endParaRPr lang="en-AU"/>
        </a:p>
      </dgm:t>
    </dgm:pt>
    <dgm:pt modelId="{32159B5C-68D4-4CE1-B347-F861908AC5A4}">
      <dgm:prSet phldrT="[Text]" custT="1"/>
      <dgm:spPr/>
      <dgm:t>
        <a:bodyPr/>
        <a:lstStyle/>
        <a:p>
          <a:r>
            <a:rPr lang="en-AU" sz="2400" dirty="0" smtClean="0"/>
            <a:t>Geography</a:t>
          </a:r>
          <a:endParaRPr lang="en-AU" sz="2400" dirty="0"/>
        </a:p>
      </dgm:t>
    </dgm:pt>
    <dgm:pt modelId="{D424095D-5E91-4A57-AC95-CA86B30DEF3F}" type="parTrans" cxnId="{14BB525A-CEBB-41F8-AF2D-FB35BA13526E}">
      <dgm:prSet/>
      <dgm:spPr/>
      <dgm:t>
        <a:bodyPr/>
        <a:lstStyle/>
        <a:p>
          <a:endParaRPr lang="en-AU"/>
        </a:p>
      </dgm:t>
    </dgm:pt>
    <dgm:pt modelId="{BB3A336C-7F59-4CE0-BEBE-6B0EFFBE3D8D}" type="sibTrans" cxnId="{14BB525A-CEBB-41F8-AF2D-FB35BA13526E}">
      <dgm:prSet/>
      <dgm:spPr/>
      <dgm:t>
        <a:bodyPr/>
        <a:lstStyle/>
        <a:p>
          <a:endParaRPr lang="en-AU"/>
        </a:p>
      </dgm:t>
    </dgm:pt>
    <dgm:pt modelId="{7028CA21-3F3D-4F83-917F-DFCE361A2156}" type="pres">
      <dgm:prSet presAssocID="{BB845873-2220-4C15-B1C9-E72A5DED1DA9}" presName="Name0" presStyleCnt="0">
        <dgm:presLayoutVars>
          <dgm:chMax val="7"/>
          <dgm:dir/>
          <dgm:resizeHandles val="exact"/>
        </dgm:presLayoutVars>
      </dgm:prSet>
      <dgm:spPr/>
    </dgm:pt>
    <dgm:pt modelId="{C9E0FD0B-2F8D-4B8B-A0DD-2A3E76ADC6F6}" type="pres">
      <dgm:prSet presAssocID="{BB845873-2220-4C15-B1C9-E72A5DED1DA9}" presName="ellipse1" presStyleLbl="vennNode1" presStyleIdx="0" presStyleCnt="6" custLinFactNeighborX="12669" custLinFactNeighborY="-1052">
        <dgm:presLayoutVars>
          <dgm:bulletEnabled val="1"/>
        </dgm:presLayoutVars>
      </dgm:prSet>
      <dgm:spPr/>
      <dgm:t>
        <a:bodyPr/>
        <a:lstStyle/>
        <a:p>
          <a:endParaRPr lang="en-AU"/>
        </a:p>
      </dgm:t>
    </dgm:pt>
    <dgm:pt modelId="{5B6A4138-BC33-42F4-8364-F47CD62B4451}" type="pres">
      <dgm:prSet presAssocID="{BB845873-2220-4C15-B1C9-E72A5DED1DA9}" presName="ellipse2" presStyleLbl="vennNode1" presStyleIdx="1" presStyleCnt="6">
        <dgm:presLayoutVars>
          <dgm:bulletEnabled val="1"/>
        </dgm:presLayoutVars>
      </dgm:prSet>
      <dgm:spPr/>
      <dgm:t>
        <a:bodyPr/>
        <a:lstStyle/>
        <a:p>
          <a:endParaRPr lang="en-AU"/>
        </a:p>
      </dgm:t>
    </dgm:pt>
    <dgm:pt modelId="{08208138-5541-433A-A664-FF88D6CF9D31}" type="pres">
      <dgm:prSet presAssocID="{BB845873-2220-4C15-B1C9-E72A5DED1DA9}" presName="ellipse3" presStyleLbl="vennNode1" presStyleIdx="2" presStyleCnt="6">
        <dgm:presLayoutVars>
          <dgm:bulletEnabled val="1"/>
        </dgm:presLayoutVars>
      </dgm:prSet>
      <dgm:spPr/>
      <dgm:t>
        <a:bodyPr/>
        <a:lstStyle/>
        <a:p>
          <a:endParaRPr lang="en-AU"/>
        </a:p>
      </dgm:t>
    </dgm:pt>
    <dgm:pt modelId="{5DC812A4-16E1-4379-9733-5F288DD9E12B}" type="pres">
      <dgm:prSet presAssocID="{BB845873-2220-4C15-B1C9-E72A5DED1DA9}" presName="ellipse4" presStyleLbl="vennNode1" presStyleIdx="3" presStyleCnt="6" custLinFactNeighborX="-12405" custLinFactNeighborY="3199">
        <dgm:presLayoutVars>
          <dgm:bulletEnabled val="1"/>
        </dgm:presLayoutVars>
      </dgm:prSet>
      <dgm:spPr/>
      <dgm:t>
        <a:bodyPr/>
        <a:lstStyle/>
        <a:p>
          <a:endParaRPr lang="en-AU"/>
        </a:p>
      </dgm:t>
    </dgm:pt>
    <dgm:pt modelId="{B841BD37-44E0-471B-B9FB-7B203D2667BA}" type="pres">
      <dgm:prSet presAssocID="{BB845873-2220-4C15-B1C9-E72A5DED1DA9}" presName="ellipse5" presStyleLbl="vennNode1" presStyleIdx="4" presStyleCnt="6" custLinFactNeighborX="-18218" custLinFactNeighborY="-3586">
        <dgm:presLayoutVars>
          <dgm:bulletEnabled val="1"/>
        </dgm:presLayoutVars>
      </dgm:prSet>
      <dgm:spPr/>
      <dgm:t>
        <a:bodyPr/>
        <a:lstStyle/>
        <a:p>
          <a:endParaRPr lang="en-AU"/>
        </a:p>
      </dgm:t>
    </dgm:pt>
    <dgm:pt modelId="{CD0A28B5-480B-4ECF-81FD-D0FCAA244AEC}" type="pres">
      <dgm:prSet presAssocID="{BB845873-2220-4C15-B1C9-E72A5DED1DA9}" presName="ellipse6" presStyleLbl="vennNode1" presStyleIdx="5" presStyleCnt="6" custLinFactNeighborX="-33135" custLinFactNeighborY="4929">
        <dgm:presLayoutVars>
          <dgm:bulletEnabled val="1"/>
        </dgm:presLayoutVars>
      </dgm:prSet>
      <dgm:spPr/>
      <dgm:t>
        <a:bodyPr/>
        <a:lstStyle/>
        <a:p>
          <a:endParaRPr lang="en-AU"/>
        </a:p>
      </dgm:t>
    </dgm:pt>
  </dgm:ptLst>
  <dgm:cxnLst>
    <dgm:cxn modelId="{B763A6C6-34E9-4053-853E-89D97BD0E8E7}" srcId="{BB845873-2220-4C15-B1C9-E72A5DED1DA9}" destId="{43B40353-2C4A-495D-9282-F61C1BB57B55}" srcOrd="3" destOrd="0" parTransId="{18BD428A-CBC0-4473-83B3-391D225A20B1}" sibTransId="{E0C73E0E-7213-4A8B-B97A-C7E8DF92BBC9}"/>
    <dgm:cxn modelId="{3FDA79B6-89C9-4269-B67F-46F1069AE994}" srcId="{BB845873-2220-4C15-B1C9-E72A5DED1DA9}" destId="{13663A31-A7B4-4098-9C5B-77A8EC3CAE28}" srcOrd="4" destOrd="0" parTransId="{C9785277-8FA2-41FE-97AC-1173E79ADD77}" sibTransId="{F3D376C1-0B40-4677-9DEA-D10A1BC29D50}"/>
    <dgm:cxn modelId="{A87E7765-79D3-4E56-848D-2EEC95A268AF}" srcId="{BB845873-2220-4C15-B1C9-E72A5DED1DA9}" destId="{D3192F97-CBEB-4A38-BBB0-2CDB30D5402A}" srcOrd="1" destOrd="0" parTransId="{414EA00C-5A87-477C-B344-4B7015161457}" sibTransId="{37C8F6DC-94C7-430C-8A16-2495183AF40D}"/>
    <dgm:cxn modelId="{DC96456B-C165-4196-96CF-2382209D1CB1}" type="presOf" srcId="{D3192F97-CBEB-4A38-BBB0-2CDB30D5402A}" destId="{5B6A4138-BC33-42F4-8364-F47CD62B4451}" srcOrd="0" destOrd="0" presId="urn:microsoft.com/office/officeart/2005/8/layout/rings+Icon"/>
    <dgm:cxn modelId="{CADCFDB6-41FE-49FA-8E11-4833E26E913B}" type="presOf" srcId="{F1BEACD7-293E-42B6-85B2-1D22ED4952C5}" destId="{08208138-5541-433A-A664-FF88D6CF9D31}" srcOrd="0" destOrd="0" presId="urn:microsoft.com/office/officeart/2005/8/layout/rings+Icon"/>
    <dgm:cxn modelId="{63A36DCE-D03F-4AC4-B654-C92FC31F586A}" srcId="{BB845873-2220-4C15-B1C9-E72A5DED1DA9}" destId="{F1BEACD7-293E-42B6-85B2-1D22ED4952C5}" srcOrd="2" destOrd="0" parTransId="{943BAE23-9C9B-4320-A02D-9068B11040CB}" sibTransId="{245AD688-BFA4-4857-95AD-AF19CF7C2B10}"/>
    <dgm:cxn modelId="{C1A8885A-BD5F-481F-B27B-3CF0AD262F60}" type="presOf" srcId="{43B40353-2C4A-495D-9282-F61C1BB57B55}" destId="{5DC812A4-16E1-4379-9733-5F288DD9E12B}" srcOrd="0" destOrd="0" presId="urn:microsoft.com/office/officeart/2005/8/layout/rings+Icon"/>
    <dgm:cxn modelId="{2EB1C426-E679-40B6-85E4-F1AE925EAD8F}" type="presOf" srcId="{DC0A8631-2226-4D26-8704-A30B55BE74E9}" destId="{C9E0FD0B-2F8D-4B8B-A0DD-2A3E76ADC6F6}" srcOrd="0" destOrd="0" presId="urn:microsoft.com/office/officeart/2005/8/layout/rings+Icon"/>
    <dgm:cxn modelId="{4F075676-8B7A-4DF0-8C49-DCDF783B006E}" srcId="{BB845873-2220-4C15-B1C9-E72A5DED1DA9}" destId="{DC0A8631-2226-4D26-8704-A30B55BE74E9}" srcOrd="0" destOrd="0" parTransId="{C1CFBB1F-781E-499B-B398-72C95ACFDE2F}" sibTransId="{80CDB4EF-4405-4ECE-BFD6-15D82A626B72}"/>
    <dgm:cxn modelId="{1B1B4061-7646-4ED5-907D-84B44B9C595E}" type="presOf" srcId="{13663A31-A7B4-4098-9C5B-77A8EC3CAE28}" destId="{B841BD37-44E0-471B-B9FB-7B203D2667BA}" srcOrd="0" destOrd="0" presId="urn:microsoft.com/office/officeart/2005/8/layout/rings+Icon"/>
    <dgm:cxn modelId="{49652825-0E00-4163-A6D1-EED4DD849298}" type="presOf" srcId="{32159B5C-68D4-4CE1-B347-F861908AC5A4}" destId="{CD0A28B5-480B-4ECF-81FD-D0FCAA244AEC}" srcOrd="0" destOrd="0" presId="urn:microsoft.com/office/officeart/2005/8/layout/rings+Icon"/>
    <dgm:cxn modelId="{B643F902-5C2A-4D58-867D-B27FC5DB62A9}" type="presOf" srcId="{BB845873-2220-4C15-B1C9-E72A5DED1DA9}" destId="{7028CA21-3F3D-4F83-917F-DFCE361A2156}" srcOrd="0" destOrd="0" presId="urn:microsoft.com/office/officeart/2005/8/layout/rings+Icon"/>
    <dgm:cxn modelId="{14BB525A-CEBB-41F8-AF2D-FB35BA13526E}" srcId="{BB845873-2220-4C15-B1C9-E72A5DED1DA9}" destId="{32159B5C-68D4-4CE1-B347-F861908AC5A4}" srcOrd="5" destOrd="0" parTransId="{D424095D-5E91-4A57-AC95-CA86B30DEF3F}" sibTransId="{BB3A336C-7F59-4CE0-BEBE-6B0EFFBE3D8D}"/>
    <dgm:cxn modelId="{E1B5ED78-6D2D-4C28-98C9-A93399F16C1D}" type="presParOf" srcId="{7028CA21-3F3D-4F83-917F-DFCE361A2156}" destId="{C9E0FD0B-2F8D-4B8B-A0DD-2A3E76ADC6F6}" srcOrd="0" destOrd="0" presId="urn:microsoft.com/office/officeart/2005/8/layout/rings+Icon"/>
    <dgm:cxn modelId="{FFADB66C-4449-4138-AE34-40E29BD14ED2}" type="presParOf" srcId="{7028CA21-3F3D-4F83-917F-DFCE361A2156}" destId="{5B6A4138-BC33-42F4-8364-F47CD62B4451}" srcOrd="1" destOrd="0" presId="urn:microsoft.com/office/officeart/2005/8/layout/rings+Icon"/>
    <dgm:cxn modelId="{5A958B98-2229-42CE-A682-44655AA22772}" type="presParOf" srcId="{7028CA21-3F3D-4F83-917F-DFCE361A2156}" destId="{08208138-5541-433A-A664-FF88D6CF9D31}" srcOrd="2" destOrd="0" presId="urn:microsoft.com/office/officeart/2005/8/layout/rings+Icon"/>
    <dgm:cxn modelId="{BC3DAED0-A519-444E-871B-E914259545DB}" type="presParOf" srcId="{7028CA21-3F3D-4F83-917F-DFCE361A2156}" destId="{5DC812A4-16E1-4379-9733-5F288DD9E12B}" srcOrd="3" destOrd="0" presId="urn:microsoft.com/office/officeart/2005/8/layout/rings+Icon"/>
    <dgm:cxn modelId="{A6FB6909-574D-47B4-A602-AB20CBB181E7}" type="presParOf" srcId="{7028CA21-3F3D-4F83-917F-DFCE361A2156}" destId="{B841BD37-44E0-471B-B9FB-7B203D2667BA}" srcOrd="4" destOrd="0" presId="urn:microsoft.com/office/officeart/2005/8/layout/rings+Icon"/>
    <dgm:cxn modelId="{22113363-EBB7-43C7-B8B6-BD9FA7AEE03C}" type="presParOf" srcId="{7028CA21-3F3D-4F83-917F-DFCE361A2156}" destId="{CD0A28B5-480B-4ECF-81FD-D0FCAA244AEC}" srcOrd="5"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4.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5F1A20-8671-421C-BD60-978E30E35B14}" type="datetimeFigureOut">
              <a:rPr lang="en-AU" smtClean="0"/>
              <a:t>23/10/2013</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BFFA1C-4618-495D-90FE-11627D734FC4}" type="slidenum">
              <a:rPr lang="en-AU" smtClean="0"/>
              <a:t>‹#›</a:t>
            </a:fld>
            <a:endParaRPr lang="en-AU"/>
          </a:p>
        </p:txBody>
      </p:sp>
    </p:spTree>
    <p:extLst>
      <p:ext uri="{BB962C8B-B14F-4D97-AF65-F5344CB8AC3E}">
        <p14:creationId xmlns:p14="http://schemas.microsoft.com/office/powerpoint/2010/main" val="26247726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 school for the renaissance of teaching and learning in science and mathematics </a:t>
            </a:r>
          </a:p>
          <a:p>
            <a:r>
              <a:rPr lang="en-AU" dirty="0" smtClean="0"/>
              <a:t>A school to create learners who are critical thinkers and problem solvers, communicators, collaborative, and creative and innovative</a:t>
            </a:r>
          </a:p>
          <a:p>
            <a:r>
              <a:rPr lang="en-AU" dirty="0" smtClean="0"/>
              <a:t>A school with Global recognition for innovation, excellence and enterprise</a:t>
            </a:r>
          </a:p>
          <a:p>
            <a:r>
              <a:rPr lang="en-AU" dirty="0" smtClean="0"/>
              <a:t>A school for </a:t>
            </a:r>
            <a:r>
              <a:rPr lang="en-AU" i="1" dirty="0" smtClean="0"/>
              <a:t>all</a:t>
            </a:r>
            <a:r>
              <a:rPr lang="en-AU" dirty="0" smtClean="0"/>
              <a:t> South Australian students</a:t>
            </a:r>
          </a:p>
          <a:p>
            <a:endParaRPr lang="en-AU" dirty="0"/>
          </a:p>
        </p:txBody>
      </p:sp>
      <p:sp>
        <p:nvSpPr>
          <p:cNvPr id="4" name="Slide Number Placeholder 3"/>
          <p:cNvSpPr>
            <a:spLocks noGrp="1"/>
          </p:cNvSpPr>
          <p:nvPr>
            <p:ph type="sldNum" sz="quarter" idx="10"/>
          </p:nvPr>
        </p:nvSpPr>
        <p:spPr/>
        <p:txBody>
          <a:bodyPr/>
          <a:lstStyle/>
          <a:p>
            <a:fld id="{C4F56E41-8FD5-4B35-9E3F-D57D4DCBDEF9}" type="slidenum">
              <a:rPr lang="en-AU" smtClean="0"/>
              <a:t>2</a:t>
            </a:fld>
            <a:endParaRPr lang="en-AU"/>
          </a:p>
        </p:txBody>
      </p:sp>
    </p:spTree>
    <p:extLst>
      <p:ext uri="{BB962C8B-B14F-4D97-AF65-F5344CB8AC3E}">
        <p14:creationId xmlns:p14="http://schemas.microsoft.com/office/powerpoint/2010/main" val="18340067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Why is it important?</a:t>
            </a:r>
            <a:endParaRPr lang="en-AU" dirty="0"/>
          </a:p>
        </p:txBody>
      </p:sp>
      <p:sp>
        <p:nvSpPr>
          <p:cNvPr id="4" name="Slide Number Placeholder 3"/>
          <p:cNvSpPr>
            <a:spLocks noGrp="1"/>
          </p:cNvSpPr>
          <p:nvPr>
            <p:ph type="sldNum" sz="quarter" idx="10"/>
          </p:nvPr>
        </p:nvSpPr>
        <p:spPr/>
        <p:txBody>
          <a:bodyPr/>
          <a:lstStyle/>
          <a:p>
            <a:fld id="{6EBFFA1C-4618-495D-90FE-11627D734FC4}" type="slidenum">
              <a:rPr lang="en-AU" smtClean="0"/>
              <a:t>15</a:t>
            </a:fld>
            <a:endParaRPr lang="en-AU"/>
          </a:p>
        </p:txBody>
      </p:sp>
    </p:spTree>
    <p:extLst>
      <p:ext uri="{BB962C8B-B14F-4D97-AF65-F5344CB8AC3E}">
        <p14:creationId xmlns:p14="http://schemas.microsoft.com/office/powerpoint/2010/main" val="12751062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Refer</a:t>
            </a:r>
            <a:r>
              <a:rPr lang="en-AU" baseline="0" dirty="0" smtClean="0"/>
              <a:t> to </a:t>
            </a:r>
            <a:r>
              <a:rPr lang="en-AU" baseline="0" dirty="0" err="1" smtClean="0"/>
              <a:t>UbD</a:t>
            </a:r>
            <a:endParaRPr lang="en-AU" dirty="0"/>
          </a:p>
        </p:txBody>
      </p:sp>
      <p:sp>
        <p:nvSpPr>
          <p:cNvPr id="4" name="Slide Number Placeholder 3"/>
          <p:cNvSpPr>
            <a:spLocks noGrp="1"/>
          </p:cNvSpPr>
          <p:nvPr>
            <p:ph type="sldNum" sz="quarter" idx="10"/>
          </p:nvPr>
        </p:nvSpPr>
        <p:spPr/>
        <p:txBody>
          <a:bodyPr/>
          <a:lstStyle/>
          <a:p>
            <a:fld id="{6EBFFA1C-4618-495D-90FE-11627D734FC4}" type="slidenum">
              <a:rPr lang="en-AU" smtClean="0">
                <a:solidFill>
                  <a:prstClr val="black"/>
                </a:solidFill>
              </a:rPr>
              <a:pPr/>
              <a:t>19</a:t>
            </a:fld>
            <a:endParaRPr lang="en-AU">
              <a:solidFill>
                <a:prstClr val="black"/>
              </a:solidFill>
            </a:endParaRPr>
          </a:p>
        </p:txBody>
      </p:sp>
    </p:spTree>
    <p:extLst>
      <p:ext uri="{BB962C8B-B14F-4D97-AF65-F5344CB8AC3E}">
        <p14:creationId xmlns:p14="http://schemas.microsoft.com/office/powerpoint/2010/main" val="19983911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AU" dirty="0" smtClean="0"/>
              <a:t>Inquiry based tasks</a:t>
            </a:r>
          </a:p>
          <a:p>
            <a:pPr marL="171450" indent="-171450">
              <a:buFont typeface="Arial" pitchFamily="34" charset="0"/>
              <a:buChar char="•"/>
            </a:pPr>
            <a:endParaRPr lang="en-AU" dirty="0" smtClean="0"/>
          </a:p>
          <a:p>
            <a:pPr marL="171450" indent="-171450">
              <a:buFont typeface="Arial" pitchFamily="34" charset="0"/>
              <a:buChar char="•"/>
            </a:pPr>
            <a:r>
              <a:rPr lang="en-AU" dirty="0" smtClean="0"/>
              <a:t>Summative evidences focus on futures/world views components of sustainability OI</a:t>
            </a:r>
            <a:endParaRPr lang="en-AU" dirty="0"/>
          </a:p>
        </p:txBody>
      </p:sp>
      <p:sp>
        <p:nvSpPr>
          <p:cNvPr id="4" name="Slide Number Placeholder 3"/>
          <p:cNvSpPr>
            <a:spLocks noGrp="1"/>
          </p:cNvSpPr>
          <p:nvPr>
            <p:ph type="sldNum" sz="quarter" idx="10"/>
          </p:nvPr>
        </p:nvSpPr>
        <p:spPr/>
        <p:txBody>
          <a:bodyPr/>
          <a:lstStyle/>
          <a:p>
            <a:fld id="{6EBFFA1C-4618-495D-90FE-11627D734FC4}" type="slidenum">
              <a:rPr lang="en-AU" smtClean="0"/>
              <a:t>20</a:t>
            </a:fld>
            <a:endParaRPr lang="en-AU"/>
          </a:p>
        </p:txBody>
      </p:sp>
    </p:spTree>
    <p:extLst>
      <p:ext uri="{BB962C8B-B14F-4D97-AF65-F5344CB8AC3E}">
        <p14:creationId xmlns:p14="http://schemas.microsoft.com/office/powerpoint/2010/main" val="31932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All of these covered with the evidence of learning</a:t>
            </a:r>
            <a:endParaRPr lang="en-AU" dirty="0"/>
          </a:p>
        </p:txBody>
      </p:sp>
      <p:sp>
        <p:nvSpPr>
          <p:cNvPr id="4" name="Slide Number Placeholder 3"/>
          <p:cNvSpPr>
            <a:spLocks noGrp="1"/>
          </p:cNvSpPr>
          <p:nvPr>
            <p:ph type="sldNum" sz="quarter" idx="10"/>
          </p:nvPr>
        </p:nvSpPr>
        <p:spPr/>
        <p:txBody>
          <a:bodyPr/>
          <a:lstStyle/>
          <a:p>
            <a:fld id="{6EBFFA1C-4618-495D-90FE-11627D734FC4}" type="slidenum">
              <a:rPr lang="en-AU" smtClean="0">
                <a:solidFill>
                  <a:prstClr val="black"/>
                </a:solidFill>
              </a:rPr>
              <a:pPr/>
              <a:t>21</a:t>
            </a:fld>
            <a:endParaRPr lang="en-AU">
              <a:solidFill>
                <a:prstClr val="black"/>
              </a:solidFill>
            </a:endParaRPr>
          </a:p>
        </p:txBody>
      </p:sp>
    </p:spTree>
    <p:extLst>
      <p:ext uri="{BB962C8B-B14F-4D97-AF65-F5344CB8AC3E}">
        <p14:creationId xmlns:p14="http://schemas.microsoft.com/office/powerpoint/2010/main" val="11984963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Use these as example to go through the OI, with pictures</a:t>
            </a:r>
            <a:r>
              <a:rPr lang="en-AU" baseline="0" dirty="0" smtClean="0"/>
              <a:t> </a:t>
            </a:r>
            <a:r>
              <a:rPr lang="en-AU" baseline="0" dirty="0" err="1" smtClean="0"/>
              <a:t>ect</a:t>
            </a:r>
            <a:endParaRPr lang="en-AU" dirty="0"/>
          </a:p>
        </p:txBody>
      </p:sp>
      <p:sp>
        <p:nvSpPr>
          <p:cNvPr id="4" name="Slide Number Placeholder 3"/>
          <p:cNvSpPr>
            <a:spLocks noGrp="1"/>
          </p:cNvSpPr>
          <p:nvPr>
            <p:ph type="sldNum" sz="quarter" idx="10"/>
          </p:nvPr>
        </p:nvSpPr>
        <p:spPr/>
        <p:txBody>
          <a:bodyPr/>
          <a:lstStyle/>
          <a:p>
            <a:fld id="{6EBFFA1C-4618-495D-90FE-11627D734FC4}" type="slidenum">
              <a:rPr lang="en-AU" smtClean="0"/>
              <a:t>22</a:t>
            </a:fld>
            <a:endParaRPr lang="en-AU"/>
          </a:p>
        </p:txBody>
      </p:sp>
    </p:spTree>
    <p:extLst>
      <p:ext uri="{BB962C8B-B14F-4D97-AF65-F5344CB8AC3E}">
        <p14:creationId xmlns:p14="http://schemas.microsoft.com/office/powerpoint/2010/main" val="1775340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Give verbal overview</a:t>
            </a:r>
            <a:r>
              <a:rPr lang="en-AU" baseline="0" dirty="0" smtClean="0"/>
              <a:t> of 2013 timeline/process</a:t>
            </a:r>
            <a:endParaRPr lang="en-AU" dirty="0"/>
          </a:p>
        </p:txBody>
      </p:sp>
      <p:sp>
        <p:nvSpPr>
          <p:cNvPr id="4" name="Slide Number Placeholder 3"/>
          <p:cNvSpPr>
            <a:spLocks noGrp="1"/>
          </p:cNvSpPr>
          <p:nvPr>
            <p:ph type="sldNum" sz="quarter" idx="10"/>
          </p:nvPr>
        </p:nvSpPr>
        <p:spPr/>
        <p:txBody>
          <a:bodyPr/>
          <a:lstStyle/>
          <a:p>
            <a:fld id="{6EBFFA1C-4618-495D-90FE-11627D734FC4}" type="slidenum">
              <a:rPr lang="en-AU" smtClean="0"/>
              <a:t>24</a:t>
            </a:fld>
            <a:endParaRPr lang="en-AU"/>
          </a:p>
        </p:txBody>
      </p:sp>
    </p:spTree>
    <p:extLst>
      <p:ext uri="{BB962C8B-B14F-4D97-AF65-F5344CB8AC3E}">
        <p14:creationId xmlns:p14="http://schemas.microsoft.com/office/powerpoint/2010/main" val="10671674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Have an example of each in SF, again can you give some explicit examples,</a:t>
            </a:r>
            <a:r>
              <a:rPr lang="en-AU" baseline="0" dirty="0" smtClean="0"/>
              <a:t> with animations/new slides:</a:t>
            </a:r>
          </a:p>
          <a:p>
            <a:endParaRPr lang="en-AU" baseline="0" dirty="0" smtClean="0"/>
          </a:p>
          <a:p>
            <a:r>
              <a:rPr lang="en-AU" baseline="0" dirty="0" smtClean="0"/>
              <a:t>Literacy: Example student work on poetry analysis</a:t>
            </a:r>
          </a:p>
          <a:p>
            <a:r>
              <a:rPr lang="en-AU" baseline="0" dirty="0" smtClean="0"/>
              <a:t>Numeracy: Maths links, data analysis</a:t>
            </a:r>
          </a:p>
          <a:p>
            <a:r>
              <a:rPr lang="en-AU" baseline="0" dirty="0" smtClean="0"/>
              <a:t>ICT Capability: Using </a:t>
            </a:r>
            <a:r>
              <a:rPr lang="en-AU" baseline="0" dirty="0" err="1" smtClean="0"/>
              <a:t>google</a:t>
            </a:r>
            <a:r>
              <a:rPr lang="en-AU" baseline="0" dirty="0" smtClean="0"/>
              <a:t> docs, websites, presentation tools</a:t>
            </a:r>
          </a:p>
          <a:p>
            <a:r>
              <a:rPr lang="en-AU" baseline="0" dirty="0" smtClean="0"/>
              <a:t>Critical and creative: Designing a house and ,making decisions based on (sound?) evidence</a:t>
            </a:r>
          </a:p>
          <a:p>
            <a:r>
              <a:rPr lang="en-AU" baseline="0" dirty="0" smtClean="0"/>
              <a:t>Personal and social: Making choices about their world, giving hope and responsibility</a:t>
            </a:r>
          </a:p>
          <a:p>
            <a:r>
              <a:rPr lang="en-AU" baseline="0" dirty="0" smtClean="0"/>
              <a:t>Ethical understanding: Issues are ethical and students asked to take a position with evidence</a:t>
            </a:r>
          </a:p>
          <a:p>
            <a:r>
              <a:rPr lang="en-AU" baseline="0" dirty="0" smtClean="0"/>
              <a:t>Intercultural: asked to ‘walk in someone’s shoes in earth summit, issues, design a house for another person,  </a:t>
            </a:r>
            <a:endParaRPr lang="en-AU" dirty="0" smtClean="0"/>
          </a:p>
          <a:p>
            <a:endParaRPr lang="en-AU" baseline="0" dirty="0" smtClean="0"/>
          </a:p>
          <a:p>
            <a:endParaRPr lang="en-AU" baseline="0" dirty="0" smtClean="0"/>
          </a:p>
        </p:txBody>
      </p:sp>
      <p:sp>
        <p:nvSpPr>
          <p:cNvPr id="4" name="Slide Number Placeholder 3"/>
          <p:cNvSpPr>
            <a:spLocks noGrp="1"/>
          </p:cNvSpPr>
          <p:nvPr>
            <p:ph type="sldNum" sz="quarter" idx="10"/>
          </p:nvPr>
        </p:nvSpPr>
        <p:spPr/>
        <p:txBody>
          <a:bodyPr/>
          <a:lstStyle/>
          <a:p>
            <a:fld id="{6EBFFA1C-4618-495D-90FE-11627D734FC4}" type="slidenum">
              <a:rPr lang="en-AU" smtClean="0"/>
              <a:t>25</a:t>
            </a:fld>
            <a:endParaRPr lang="en-AU"/>
          </a:p>
        </p:txBody>
      </p:sp>
    </p:spTree>
    <p:extLst>
      <p:ext uri="{BB962C8B-B14F-4D97-AF65-F5344CB8AC3E}">
        <p14:creationId xmlns:p14="http://schemas.microsoft.com/office/powerpoint/2010/main" val="27052316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How will be engage, challenge</a:t>
            </a:r>
            <a:r>
              <a:rPr lang="en-AU" baseline="0" dirty="0" smtClean="0"/>
              <a:t> and support? INQUIRY! Learning at own levels, way </a:t>
            </a:r>
            <a:r>
              <a:rPr lang="en-AU" baseline="0" dirty="0" err="1" smtClean="0"/>
              <a:t>etc</a:t>
            </a:r>
            <a:endParaRPr lang="en-AU" dirty="0"/>
          </a:p>
        </p:txBody>
      </p:sp>
      <p:sp>
        <p:nvSpPr>
          <p:cNvPr id="4" name="Slide Number Placeholder 3"/>
          <p:cNvSpPr>
            <a:spLocks noGrp="1"/>
          </p:cNvSpPr>
          <p:nvPr>
            <p:ph type="sldNum" sz="quarter" idx="10"/>
          </p:nvPr>
        </p:nvSpPr>
        <p:spPr/>
        <p:txBody>
          <a:bodyPr/>
          <a:lstStyle/>
          <a:p>
            <a:fld id="{6EBFFA1C-4618-495D-90FE-11627D734FC4}" type="slidenum">
              <a:rPr lang="en-AU" smtClean="0">
                <a:solidFill>
                  <a:prstClr val="black"/>
                </a:solidFill>
              </a:rPr>
              <a:pPr/>
              <a:t>26</a:t>
            </a:fld>
            <a:endParaRPr lang="en-AU">
              <a:solidFill>
                <a:prstClr val="black"/>
              </a:solidFill>
            </a:endParaRPr>
          </a:p>
        </p:txBody>
      </p:sp>
    </p:spTree>
    <p:extLst>
      <p:ext uri="{BB962C8B-B14F-4D97-AF65-F5344CB8AC3E}">
        <p14:creationId xmlns:p14="http://schemas.microsoft.com/office/powerpoint/2010/main" val="19983911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Andy</a:t>
            </a:r>
            <a:endParaRPr lang="en-AU" b="1" dirty="0"/>
          </a:p>
        </p:txBody>
      </p:sp>
      <p:sp>
        <p:nvSpPr>
          <p:cNvPr id="4" name="Slide Number Placeholder 3"/>
          <p:cNvSpPr>
            <a:spLocks noGrp="1"/>
          </p:cNvSpPr>
          <p:nvPr>
            <p:ph type="sldNum" sz="quarter" idx="10"/>
          </p:nvPr>
        </p:nvSpPr>
        <p:spPr/>
        <p:txBody>
          <a:bodyPr/>
          <a:lstStyle/>
          <a:p>
            <a:fld id="{6EBFFA1C-4618-495D-90FE-11627D734FC4}" type="slidenum">
              <a:rPr lang="en-AU" smtClean="0"/>
              <a:t>27</a:t>
            </a:fld>
            <a:endParaRPr lang="en-AU"/>
          </a:p>
        </p:txBody>
      </p:sp>
    </p:spTree>
    <p:extLst>
      <p:ext uri="{BB962C8B-B14F-4D97-AF65-F5344CB8AC3E}">
        <p14:creationId xmlns:p14="http://schemas.microsoft.com/office/powerpoint/2010/main" val="6307970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Great to mention the link with Maths!!!!</a:t>
            </a:r>
          </a:p>
          <a:p>
            <a:endParaRPr lang="en-AU" dirty="0" smtClean="0"/>
          </a:p>
          <a:p>
            <a:r>
              <a:rPr lang="en-AU" dirty="0" smtClean="0"/>
              <a:t>History</a:t>
            </a:r>
            <a:r>
              <a:rPr lang="en-AU" baseline="0" dirty="0" smtClean="0"/>
              <a:t> is a future connection; one of the electives for ‘the globalising world’ depth study is the environmental movement. </a:t>
            </a:r>
          </a:p>
          <a:p>
            <a:endParaRPr lang="en-AU" baseline="0" dirty="0" smtClean="0"/>
          </a:p>
          <a:p>
            <a:r>
              <a:rPr lang="en-AU" baseline="0" dirty="0" smtClean="0"/>
              <a:t>Not all parts of these curriculum is covered! Part of the ASMS program</a:t>
            </a:r>
            <a:endParaRPr lang="en-AU" dirty="0"/>
          </a:p>
        </p:txBody>
      </p:sp>
      <p:sp>
        <p:nvSpPr>
          <p:cNvPr id="4" name="Slide Number Placeholder 3"/>
          <p:cNvSpPr>
            <a:spLocks noGrp="1"/>
          </p:cNvSpPr>
          <p:nvPr>
            <p:ph type="sldNum" sz="quarter" idx="10"/>
          </p:nvPr>
        </p:nvSpPr>
        <p:spPr/>
        <p:txBody>
          <a:bodyPr/>
          <a:lstStyle/>
          <a:p>
            <a:fld id="{6EBFFA1C-4618-495D-90FE-11627D734FC4}" type="slidenum">
              <a:rPr lang="en-AU" smtClean="0"/>
              <a:t>29</a:t>
            </a:fld>
            <a:endParaRPr lang="en-AU"/>
          </a:p>
        </p:txBody>
      </p:sp>
    </p:spTree>
    <p:extLst>
      <p:ext uri="{BB962C8B-B14F-4D97-AF65-F5344CB8AC3E}">
        <p14:creationId xmlns:p14="http://schemas.microsoft.com/office/powerpoint/2010/main" val="1377449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b="1" dirty="0" smtClean="0"/>
              <a:t>Jayne</a:t>
            </a:r>
          </a:p>
          <a:p>
            <a:endParaRPr lang="en-AU" dirty="0"/>
          </a:p>
        </p:txBody>
      </p:sp>
      <p:sp>
        <p:nvSpPr>
          <p:cNvPr id="4" name="Slide Number Placeholder 3"/>
          <p:cNvSpPr>
            <a:spLocks noGrp="1"/>
          </p:cNvSpPr>
          <p:nvPr>
            <p:ph type="sldNum" sz="quarter" idx="10"/>
          </p:nvPr>
        </p:nvSpPr>
        <p:spPr/>
        <p:txBody>
          <a:bodyPr/>
          <a:lstStyle/>
          <a:p>
            <a:fld id="{6EBFFA1C-4618-495D-90FE-11627D734FC4}" type="slidenum">
              <a:rPr lang="en-AU" smtClean="0"/>
              <a:t>3</a:t>
            </a:fld>
            <a:endParaRPr lang="en-AU"/>
          </a:p>
        </p:txBody>
      </p:sp>
    </p:spTree>
    <p:extLst>
      <p:ext uri="{BB962C8B-B14F-4D97-AF65-F5344CB8AC3E}">
        <p14:creationId xmlns:p14="http://schemas.microsoft.com/office/powerpoint/2010/main" val="37447397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Room</a:t>
            </a:r>
            <a:r>
              <a:rPr lang="en-AU" baseline="0" dirty="0" smtClean="0"/>
              <a:t> for others if big ideas ‘tweaked’ </a:t>
            </a:r>
            <a:r>
              <a:rPr lang="en-AU" baseline="0" dirty="0" err="1" smtClean="0"/>
              <a:t>eg</a:t>
            </a:r>
            <a:r>
              <a:rPr lang="en-AU" baseline="0" dirty="0" smtClean="0"/>
              <a:t>: </a:t>
            </a:r>
            <a:endParaRPr lang="en-AU" dirty="0"/>
          </a:p>
        </p:txBody>
      </p:sp>
      <p:sp>
        <p:nvSpPr>
          <p:cNvPr id="4" name="Slide Number Placeholder 3"/>
          <p:cNvSpPr>
            <a:spLocks noGrp="1"/>
          </p:cNvSpPr>
          <p:nvPr>
            <p:ph type="sldNum" sz="quarter" idx="10"/>
          </p:nvPr>
        </p:nvSpPr>
        <p:spPr/>
        <p:txBody>
          <a:bodyPr/>
          <a:lstStyle/>
          <a:p>
            <a:fld id="{6EBFFA1C-4618-495D-90FE-11627D734FC4}" type="slidenum">
              <a:rPr lang="en-AU" smtClean="0"/>
              <a:t>30</a:t>
            </a:fld>
            <a:endParaRPr lang="en-AU"/>
          </a:p>
        </p:txBody>
      </p:sp>
    </p:spTree>
    <p:extLst>
      <p:ext uri="{BB962C8B-B14F-4D97-AF65-F5344CB8AC3E}">
        <p14:creationId xmlns:p14="http://schemas.microsoft.com/office/powerpoint/2010/main" val="30535198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Key underlying principles </a:t>
            </a:r>
            <a:r>
              <a:rPr lang="en-AU" dirty="0" smtClean="0"/>
              <a:t>of the Platforms of Innovation</a:t>
            </a:r>
          </a:p>
          <a:p>
            <a:endParaRPr lang="en-AU" dirty="0" smtClean="0"/>
          </a:p>
          <a:p>
            <a:r>
              <a:rPr lang="en-AU" dirty="0" smtClean="0"/>
              <a:t>Professional Learning:</a:t>
            </a:r>
          </a:p>
          <a:p>
            <a:pPr marL="171450" indent="-171450">
              <a:buFont typeface="Arial" pitchFamily="34" charset="0"/>
              <a:buChar char="•"/>
            </a:pPr>
            <a:r>
              <a:rPr lang="en-AU" dirty="0" smtClean="0"/>
              <a:t>PLC’s on school, district, state, national &amp; international level</a:t>
            </a:r>
          </a:p>
          <a:p>
            <a:pPr marL="171450" indent="-171450">
              <a:buFont typeface="Arial" pitchFamily="34" charset="0"/>
              <a:buChar char="•"/>
            </a:pPr>
            <a:r>
              <a:rPr lang="en-AU" dirty="0" smtClean="0"/>
              <a:t>Practitioner Inquiry, including AR &amp; AI, guided by </a:t>
            </a:r>
            <a:r>
              <a:rPr lang="en-AU" dirty="0" err="1" smtClean="0"/>
              <a:t>TfEL</a:t>
            </a:r>
            <a:endParaRPr lang="en-AU" dirty="0" smtClean="0"/>
          </a:p>
          <a:p>
            <a:pPr marL="171450" indent="-171450">
              <a:buFont typeface="Arial" pitchFamily="34" charset="0"/>
              <a:buChar char="•"/>
            </a:pPr>
            <a:r>
              <a:rPr lang="en-AU" dirty="0" smtClean="0"/>
              <a:t>On-going, multi-days, planned in</a:t>
            </a:r>
            <a:r>
              <a:rPr lang="en-AU" baseline="0" dirty="0" smtClean="0"/>
              <a:t> negotiation with </a:t>
            </a:r>
            <a:r>
              <a:rPr lang="en-AU" dirty="0" smtClean="0"/>
              <a:t>participants</a:t>
            </a:r>
          </a:p>
          <a:p>
            <a:pPr marL="171450" indent="-171450">
              <a:buFont typeface="Arial" pitchFamily="34" charset="0"/>
              <a:buChar char="•"/>
            </a:pPr>
            <a:r>
              <a:rPr lang="en-AU" dirty="0" smtClean="0"/>
              <a:t>IPD’s, </a:t>
            </a:r>
          </a:p>
          <a:p>
            <a:pPr marL="171450" indent="-171450">
              <a:buFont typeface="Arial" pitchFamily="34" charset="0"/>
              <a:buChar char="•"/>
            </a:pPr>
            <a:endParaRPr lang="en-AU" dirty="0" smtClean="0"/>
          </a:p>
          <a:p>
            <a:pPr marL="0" indent="0">
              <a:buFont typeface="Arial" pitchFamily="34" charset="0"/>
              <a:buNone/>
            </a:pPr>
            <a:r>
              <a:rPr lang="en-AU" dirty="0" smtClean="0"/>
              <a:t>Learning</a:t>
            </a:r>
            <a:r>
              <a:rPr lang="en-AU" baseline="0" dirty="0" smtClean="0"/>
              <a:t> environment:</a:t>
            </a:r>
          </a:p>
          <a:p>
            <a:pPr marL="171450" indent="-171450">
              <a:buFont typeface="Arial" pitchFamily="34" charset="0"/>
              <a:buChar char="•"/>
            </a:pPr>
            <a:r>
              <a:rPr lang="en-AU" baseline="0" dirty="0" smtClean="0"/>
              <a:t>Open plan learning spaces &amp; teacher offices</a:t>
            </a:r>
          </a:p>
          <a:p>
            <a:pPr marL="171450" indent="-171450">
              <a:buFont typeface="Arial" pitchFamily="34" charset="0"/>
              <a:buChar char="•"/>
            </a:pPr>
            <a:r>
              <a:rPr lang="en-AU" baseline="0" dirty="0" smtClean="0"/>
              <a:t>Flexible furniture and use of space, supporting student self directed learning</a:t>
            </a:r>
          </a:p>
          <a:p>
            <a:pPr marL="171450" indent="-171450">
              <a:buFont typeface="Arial" pitchFamily="34" charset="0"/>
              <a:buChar char="•"/>
            </a:pPr>
            <a:r>
              <a:rPr lang="en-AU" baseline="0" dirty="0" smtClean="0"/>
              <a:t>Supports collaborative teacher &amp; student work/learning and with the </a:t>
            </a:r>
            <a:r>
              <a:rPr lang="en-AU" baseline="0" dirty="0" err="1" smtClean="0"/>
              <a:t>Uni</a:t>
            </a:r>
            <a:endParaRPr lang="en-AU" baseline="0" dirty="0" smtClean="0"/>
          </a:p>
          <a:p>
            <a:pPr marL="171450" indent="-171450">
              <a:buFont typeface="Arial" pitchFamily="34" charset="0"/>
              <a:buChar char="•"/>
            </a:pPr>
            <a:r>
              <a:rPr lang="en-AU" baseline="0" dirty="0" smtClean="0"/>
              <a:t>ICT rich to support diverse learning interventions</a:t>
            </a:r>
          </a:p>
          <a:p>
            <a:pPr marL="171450" indent="-171450">
              <a:buFont typeface="Arial" pitchFamily="34" charset="0"/>
              <a:buChar char="•"/>
            </a:pPr>
            <a:r>
              <a:rPr lang="en-AU" baseline="0" dirty="0" smtClean="0"/>
              <a:t>Blended F2F complemented by online interactive materials</a:t>
            </a:r>
          </a:p>
          <a:p>
            <a:pPr marL="171450" indent="-171450">
              <a:buFont typeface="Arial" pitchFamily="34" charset="0"/>
              <a:buChar char="•"/>
            </a:pPr>
            <a:endParaRPr lang="en-AU" baseline="0" dirty="0" smtClean="0"/>
          </a:p>
          <a:p>
            <a:pPr marL="0" indent="0">
              <a:buFont typeface="Arial" pitchFamily="34" charset="0"/>
              <a:buNone/>
            </a:pPr>
            <a:r>
              <a:rPr lang="en-AU" baseline="0" dirty="0" smtClean="0"/>
              <a:t>Student Learning:</a:t>
            </a:r>
          </a:p>
          <a:p>
            <a:pPr marL="171450" indent="-171450">
              <a:buFont typeface="Arial" pitchFamily="34" charset="0"/>
              <a:buChar char="•"/>
            </a:pPr>
            <a:r>
              <a:rPr lang="en-AU" baseline="0" dirty="0" smtClean="0"/>
              <a:t>Self-directed: taking responsibility for own learning and pathway planning</a:t>
            </a:r>
          </a:p>
          <a:p>
            <a:pPr marL="171450" indent="-171450">
              <a:buFont typeface="Arial" pitchFamily="34" charset="0"/>
              <a:buChar char="•"/>
            </a:pPr>
            <a:r>
              <a:rPr lang="en-AU" baseline="0" dirty="0" smtClean="0"/>
              <a:t>Metacognitive:</a:t>
            </a:r>
            <a:r>
              <a:rPr lang="en-US" baseline="0" dirty="0" smtClean="0"/>
              <a:t>developing student skills in determining learning approaches and demonstrations of learning</a:t>
            </a:r>
          </a:p>
          <a:p>
            <a:pPr marL="171450" indent="-171450">
              <a:buFont typeface="Arial" pitchFamily="34" charset="0"/>
              <a:buChar char="•"/>
            </a:pPr>
            <a:r>
              <a:rPr lang="en-US" baseline="0" dirty="0" smtClean="0"/>
              <a:t>Inquiry oriented: determining own answers to complex questions, developing skills in undertaking inquiry &amp; research, valuing scientific process</a:t>
            </a:r>
          </a:p>
          <a:p>
            <a:pPr marL="171450" indent="-171450">
              <a:buFont typeface="Arial" pitchFamily="34" charset="0"/>
              <a:buChar char="•"/>
            </a:pPr>
            <a:r>
              <a:rPr lang="en-US" baseline="0" dirty="0" smtClean="0"/>
              <a:t>Assess for Learning: responding to timely feedback on learning to determine strategies for success</a:t>
            </a:r>
          </a:p>
          <a:p>
            <a:pPr marL="171450" indent="-171450">
              <a:buFont typeface="Arial" pitchFamily="34" charset="0"/>
              <a:buChar char="•"/>
            </a:pPr>
            <a:endParaRPr lang="en-US" baseline="0" dirty="0" smtClean="0"/>
          </a:p>
          <a:p>
            <a:pPr marL="0" indent="0">
              <a:buFont typeface="Arial" pitchFamily="34" charset="0"/>
              <a:buNone/>
            </a:pPr>
            <a:r>
              <a:rPr lang="en-US" baseline="0" dirty="0" smtClean="0"/>
              <a:t>Learning Programs:</a:t>
            </a:r>
          </a:p>
          <a:p>
            <a:pPr marL="171450" indent="-171450">
              <a:buFont typeface="Arial" pitchFamily="34" charset="0"/>
              <a:buChar char="•"/>
            </a:pPr>
            <a:r>
              <a:rPr lang="en-US" baseline="0" dirty="0" smtClean="0"/>
              <a:t>Interdisciplinary: </a:t>
            </a:r>
          </a:p>
          <a:p>
            <a:pPr marL="171450" indent="-171450">
              <a:buFont typeface="Arial" pitchFamily="34" charset="0"/>
              <a:buChar char="•"/>
            </a:pPr>
            <a:r>
              <a:rPr lang="en-US" baseline="0" dirty="0" smtClean="0"/>
              <a:t>Authentic:</a:t>
            </a:r>
          </a:p>
          <a:p>
            <a:pPr marL="171450" indent="-171450">
              <a:buFont typeface="Arial" pitchFamily="34" charset="0"/>
              <a:buChar char="•"/>
            </a:pPr>
            <a:r>
              <a:rPr lang="en-US" baseline="0" dirty="0" smtClean="0"/>
              <a:t>Inquiry based:</a:t>
            </a:r>
          </a:p>
          <a:p>
            <a:pPr marL="171450" indent="-171450">
              <a:buFont typeface="Arial" pitchFamily="34" charset="0"/>
              <a:buChar char="•"/>
            </a:pPr>
            <a:r>
              <a:rPr lang="en-US" baseline="0" dirty="0" smtClean="0"/>
              <a:t>Vertically grouped:</a:t>
            </a:r>
          </a:p>
          <a:p>
            <a:pPr marL="171450" indent="-171450">
              <a:buFont typeface="Arial" pitchFamily="34" charset="0"/>
              <a:buChar char="•"/>
            </a:pPr>
            <a:r>
              <a:rPr lang="en-US" baseline="0" dirty="0" smtClean="0"/>
              <a:t>Innovative</a:t>
            </a:r>
          </a:p>
          <a:p>
            <a:pPr marL="171450" indent="-171450">
              <a:buFont typeface="Arial" pitchFamily="34" charset="0"/>
              <a:buChar char="•"/>
            </a:pPr>
            <a:r>
              <a:rPr lang="en-US" baseline="0" dirty="0" err="1" smtClean="0"/>
              <a:t>Personalised</a:t>
            </a:r>
            <a:endParaRPr lang="en-US" baseline="0" dirty="0" smtClean="0"/>
          </a:p>
          <a:p>
            <a:pPr marL="171450" indent="-171450">
              <a:buFont typeface="Arial" pitchFamily="34" charset="0"/>
              <a:buChar char="•"/>
            </a:pPr>
            <a:endParaRPr lang="en-US" baseline="0" dirty="0" smtClean="0"/>
          </a:p>
          <a:p>
            <a:pPr marL="0" indent="0">
              <a:buFont typeface="Arial" pitchFamily="34" charset="0"/>
              <a:buNone/>
            </a:pPr>
            <a:endParaRPr lang="en-AU" dirty="0" smtClean="0"/>
          </a:p>
          <a:p>
            <a:pPr marL="0" indent="0">
              <a:buFont typeface="Arial" pitchFamily="34" charset="0"/>
              <a:buNone/>
            </a:pPr>
            <a:r>
              <a:rPr lang="en-AU" b="1" dirty="0" smtClean="0"/>
              <a:t>Guided by:</a:t>
            </a:r>
          </a:p>
          <a:p>
            <a:pPr marL="171450" indent="-171450">
              <a:buFont typeface="Arial" pitchFamily="34" charset="0"/>
              <a:buChar char="•"/>
            </a:pPr>
            <a:r>
              <a:rPr lang="en-AU" dirty="0" err="1" smtClean="0"/>
              <a:t>Aust</a:t>
            </a:r>
            <a:r>
              <a:rPr lang="en-AU" dirty="0" smtClean="0"/>
              <a:t> Curriculum</a:t>
            </a:r>
          </a:p>
          <a:p>
            <a:pPr marL="171450" indent="-171450">
              <a:buFont typeface="Arial" pitchFamily="34" charset="0"/>
              <a:buChar char="•"/>
            </a:pPr>
            <a:r>
              <a:rPr lang="en-AU" dirty="0" smtClean="0"/>
              <a:t>SACE</a:t>
            </a:r>
          </a:p>
          <a:p>
            <a:pPr marL="171450" indent="-171450">
              <a:buFont typeface="Arial" pitchFamily="34" charset="0"/>
              <a:buChar char="•"/>
            </a:pPr>
            <a:r>
              <a:rPr lang="en-AU" dirty="0" err="1" smtClean="0"/>
              <a:t>TfEL</a:t>
            </a:r>
            <a:endParaRPr lang="en-AU" dirty="0" smtClean="0"/>
          </a:p>
          <a:p>
            <a:endParaRPr lang="en-AU" dirty="0"/>
          </a:p>
        </p:txBody>
      </p:sp>
      <p:sp>
        <p:nvSpPr>
          <p:cNvPr id="4" name="Slide Number Placeholder 3"/>
          <p:cNvSpPr>
            <a:spLocks noGrp="1"/>
          </p:cNvSpPr>
          <p:nvPr>
            <p:ph type="sldNum" sz="quarter" idx="10"/>
          </p:nvPr>
        </p:nvSpPr>
        <p:spPr/>
        <p:txBody>
          <a:bodyPr/>
          <a:lstStyle/>
          <a:p>
            <a:fld id="{A250010A-FEAF-4F84-9A08-98447B959E93}" type="slidenum">
              <a:rPr lang="en-AU" smtClean="0"/>
              <a:t>4</a:t>
            </a:fld>
            <a:endParaRPr lang="en-AU"/>
          </a:p>
        </p:txBody>
      </p:sp>
    </p:spTree>
    <p:extLst>
      <p:ext uri="{BB962C8B-B14F-4D97-AF65-F5344CB8AC3E}">
        <p14:creationId xmlns:p14="http://schemas.microsoft.com/office/powerpoint/2010/main" val="34177820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0"/>
              </a:spcBef>
            </a:pPr>
            <a:r>
              <a:rPr lang="en-AU" dirty="0" smtClean="0"/>
              <a:t>Emerging learning in the new sciences tends to be multi-disciplinary; e.g. bioinformatics, neuroscience, nanotechnology, biomechanics, forensics.</a:t>
            </a:r>
          </a:p>
          <a:p>
            <a:pPr eaLnBrk="1" hangingPunct="1">
              <a:lnSpc>
                <a:spcPct val="90000"/>
              </a:lnSpc>
              <a:spcBef>
                <a:spcPct val="0"/>
              </a:spcBef>
            </a:pPr>
            <a:endParaRPr lang="en-AU" sz="800" dirty="0" smtClean="0"/>
          </a:p>
          <a:p>
            <a:pPr eaLnBrk="1" hangingPunct="1">
              <a:lnSpc>
                <a:spcPct val="90000"/>
              </a:lnSpc>
              <a:spcBef>
                <a:spcPct val="0"/>
              </a:spcBef>
            </a:pPr>
            <a:r>
              <a:rPr lang="en-AU" dirty="0" smtClean="0"/>
              <a:t>School subjects are usually poor manifestations of disciplines of research.</a:t>
            </a:r>
          </a:p>
          <a:p>
            <a:pPr eaLnBrk="1" hangingPunct="1">
              <a:lnSpc>
                <a:spcPct val="90000"/>
              </a:lnSpc>
              <a:spcBef>
                <a:spcPct val="0"/>
              </a:spcBef>
            </a:pPr>
            <a:endParaRPr lang="en-AU" dirty="0" smtClean="0"/>
          </a:p>
          <a:p>
            <a:pPr eaLnBrk="1" hangingPunct="1">
              <a:lnSpc>
                <a:spcPct val="90000"/>
              </a:lnSpc>
              <a:spcBef>
                <a:spcPct val="0"/>
              </a:spcBef>
            </a:pPr>
            <a:r>
              <a:rPr lang="en-AU" smtClean="0"/>
              <a:t>Relevant t</a:t>
            </a:r>
            <a:r>
              <a:rPr lang="en-AU" baseline="0" smtClean="0"/>
              <a:t>to </a:t>
            </a:r>
            <a:r>
              <a:rPr lang="en-AU" baseline="0" dirty="0" smtClean="0"/>
              <a:t>students and world</a:t>
            </a:r>
            <a:endParaRPr lang="en-AU" dirty="0" smtClean="0"/>
          </a:p>
          <a:p>
            <a:pPr eaLnBrk="1" hangingPunct="1">
              <a:spcBef>
                <a:spcPct val="0"/>
              </a:spcBef>
            </a:pPr>
            <a:endParaRPr lang="en-AU" dirty="0" smtClean="0"/>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04DEC6E-D8F3-45A6-BC27-54ED9D340767}" type="slidenum">
              <a:rPr lang="en-AU" smtClean="0"/>
              <a:pPr eaLnBrk="1" hangingPunct="1"/>
              <a:t>5</a:t>
            </a:fld>
            <a:endParaRPr lang="en-AU" smtClean="0"/>
          </a:p>
        </p:txBody>
      </p:sp>
    </p:spTree>
    <p:extLst>
      <p:ext uri="{BB962C8B-B14F-4D97-AF65-F5344CB8AC3E}">
        <p14:creationId xmlns:p14="http://schemas.microsoft.com/office/powerpoint/2010/main" val="1305887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Refer</a:t>
            </a:r>
            <a:r>
              <a:rPr lang="en-AU" baseline="0" dirty="0" smtClean="0"/>
              <a:t> to </a:t>
            </a:r>
            <a:r>
              <a:rPr lang="en-AU" baseline="0" dirty="0" err="1" smtClean="0"/>
              <a:t>UbD</a:t>
            </a:r>
            <a:endParaRPr lang="en-AU" dirty="0"/>
          </a:p>
        </p:txBody>
      </p:sp>
      <p:sp>
        <p:nvSpPr>
          <p:cNvPr id="4" name="Slide Number Placeholder 3"/>
          <p:cNvSpPr>
            <a:spLocks noGrp="1"/>
          </p:cNvSpPr>
          <p:nvPr>
            <p:ph type="sldNum" sz="quarter" idx="10"/>
          </p:nvPr>
        </p:nvSpPr>
        <p:spPr/>
        <p:txBody>
          <a:bodyPr/>
          <a:lstStyle/>
          <a:p>
            <a:fld id="{6EBFFA1C-4618-495D-90FE-11627D734FC4}" type="slidenum">
              <a:rPr lang="en-AU" smtClean="0"/>
              <a:t>8</a:t>
            </a:fld>
            <a:endParaRPr lang="en-AU"/>
          </a:p>
        </p:txBody>
      </p:sp>
    </p:spTree>
    <p:extLst>
      <p:ext uri="{BB962C8B-B14F-4D97-AF65-F5344CB8AC3E}">
        <p14:creationId xmlns:p14="http://schemas.microsoft.com/office/powerpoint/2010/main" val="19983911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Could mention/acknowledge</a:t>
            </a:r>
            <a:r>
              <a:rPr lang="en-AU" baseline="0" dirty="0" smtClean="0"/>
              <a:t> here the inter-relationship of these in SF</a:t>
            </a:r>
            <a:endParaRPr lang="en-AU" dirty="0"/>
          </a:p>
        </p:txBody>
      </p:sp>
      <p:sp>
        <p:nvSpPr>
          <p:cNvPr id="4" name="Slide Number Placeholder 3"/>
          <p:cNvSpPr>
            <a:spLocks noGrp="1"/>
          </p:cNvSpPr>
          <p:nvPr>
            <p:ph type="sldNum" sz="quarter" idx="10"/>
          </p:nvPr>
        </p:nvSpPr>
        <p:spPr/>
        <p:txBody>
          <a:bodyPr/>
          <a:lstStyle/>
          <a:p>
            <a:fld id="{6EBFFA1C-4618-495D-90FE-11627D734FC4}" type="slidenum">
              <a:rPr lang="en-AU" smtClean="0"/>
              <a:t>9</a:t>
            </a:fld>
            <a:endParaRPr lang="en-AU"/>
          </a:p>
        </p:txBody>
      </p:sp>
    </p:spTree>
    <p:extLst>
      <p:ext uri="{BB962C8B-B14F-4D97-AF65-F5344CB8AC3E}">
        <p14:creationId xmlns:p14="http://schemas.microsoft.com/office/powerpoint/2010/main" val="1289104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EBFFA1C-4618-495D-90FE-11627D734FC4}" type="slidenum">
              <a:rPr lang="en-AU" smtClean="0"/>
              <a:t>10</a:t>
            </a:fld>
            <a:endParaRPr lang="en-AU"/>
          </a:p>
        </p:txBody>
      </p:sp>
    </p:spTree>
    <p:extLst>
      <p:ext uri="{BB962C8B-B14F-4D97-AF65-F5344CB8AC3E}">
        <p14:creationId xmlns:p14="http://schemas.microsoft.com/office/powerpoint/2010/main" val="11984963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smtClean="0"/>
          </a:p>
        </p:txBody>
      </p:sp>
      <p:sp>
        <p:nvSpPr>
          <p:cNvPr id="4" name="Slide Number Placeholder 3"/>
          <p:cNvSpPr>
            <a:spLocks noGrp="1"/>
          </p:cNvSpPr>
          <p:nvPr>
            <p:ph type="sldNum" sz="quarter" idx="10"/>
          </p:nvPr>
        </p:nvSpPr>
        <p:spPr/>
        <p:txBody>
          <a:bodyPr/>
          <a:lstStyle/>
          <a:p>
            <a:fld id="{6EBFFA1C-4618-495D-90FE-11627D734FC4}" type="slidenum">
              <a:rPr lang="en-AU" smtClean="0"/>
              <a:t>11</a:t>
            </a:fld>
            <a:endParaRPr lang="en-AU"/>
          </a:p>
        </p:txBody>
      </p:sp>
    </p:spTree>
    <p:extLst>
      <p:ext uri="{BB962C8B-B14F-4D97-AF65-F5344CB8AC3E}">
        <p14:creationId xmlns:p14="http://schemas.microsoft.com/office/powerpoint/2010/main" val="27052316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Maybe use the assess focus</a:t>
            </a:r>
            <a:r>
              <a:rPr lang="en-AU" baseline="0" dirty="0" smtClean="0"/>
              <a:t> to illustrate what is in some of the modules</a:t>
            </a:r>
          </a:p>
          <a:p>
            <a:endParaRPr lang="en-AU"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Inquiry based tasks</a:t>
            </a:r>
          </a:p>
          <a:p>
            <a:endParaRPr lang="en-AU" dirty="0"/>
          </a:p>
        </p:txBody>
      </p:sp>
      <p:sp>
        <p:nvSpPr>
          <p:cNvPr id="4" name="Slide Number Placeholder 3"/>
          <p:cNvSpPr>
            <a:spLocks noGrp="1"/>
          </p:cNvSpPr>
          <p:nvPr>
            <p:ph type="sldNum" sz="quarter" idx="10"/>
          </p:nvPr>
        </p:nvSpPr>
        <p:spPr/>
        <p:txBody>
          <a:bodyPr/>
          <a:lstStyle/>
          <a:p>
            <a:fld id="{6EBFFA1C-4618-495D-90FE-11627D734FC4}" type="slidenum">
              <a:rPr lang="en-AU" smtClean="0"/>
              <a:t>13</a:t>
            </a:fld>
            <a:endParaRPr lang="en-AU"/>
          </a:p>
        </p:txBody>
      </p:sp>
    </p:spTree>
    <p:extLst>
      <p:ext uri="{BB962C8B-B14F-4D97-AF65-F5344CB8AC3E}">
        <p14:creationId xmlns:p14="http://schemas.microsoft.com/office/powerpoint/2010/main" val="4451957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jpg"/><Relationship Id="rId10" Type="http://schemas.openxmlformats.org/officeDocument/2006/relationships/image" Target="../media/image21.png"/><Relationship Id="rId4" Type="http://schemas.openxmlformats.org/officeDocument/2006/relationships/image" Target="../media/image5.png"/><Relationship Id="rId9" Type="http://schemas.openxmlformats.org/officeDocument/2006/relationships/image" Target="../media/image20.tif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gif"/><Relationship Id="rId1" Type="http://schemas.openxmlformats.org/officeDocument/2006/relationships/slideMaster" Target="../slideMasters/slideMaster1.xml"/><Relationship Id="rId6" Type="http://schemas.openxmlformats.org/officeDocument/2006/relationships/image" Target="../media/image13.jp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14.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5.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6.png"/><Relationship Id="rId7"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17.png"/><Relationship Id="rId4" Type="http://schemas.microsoft.com/office/2007/relationships/hdphoto" Target="../media/hdphoto1.wdp"/></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jp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Molecule">
    <p:bg>
      <p:bgPr>
        <a:solidFill>
          <a:srgbClr val="E14D3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883"/>
            <a:ext cx="9144000" cy="1615440"/>
          </a:xfrm>
          <a:prstGeom prst="rect">
            <a:avLst/>
          </a:prstGeom>
        </p:spPr>
      </p:pic>
      <p:sp>
        <p:nvSpPr>
          <p:cNvPr id="2" name="Title 1"/>
          <p:cNvSpPr>
            <a:spLocks noGrp="1"/>
          </p:cNvSpPr>
          <p:nvPr>
            <p:ph type="ctrTitle"/>
          </p:nvPr>
        </p:nvSpPr>
        <p:spPr>
          <a:xfrm>
            <a:off x="107504" y="2204865"/>
            <a:ext cx="5799353" cy="1152128"/>
          </a:xfrm>
        </p:spPr>
        <p:txBody>
          <a:bodyPr/>
          <a:lstStyle>
            <a:lvl1pPr algn="l">
              <a:defRPr>
                <a:solidFill>
                  <a:schemeClr val="bg1"/>
                </a:solidFill>
              </a:defRPr>
            </a:lvl1pPr>
          </a:lstStyle>
          <a:p>
            <a:r>
              <a:rPr lang="en-US" smtClean="0"/>
              <a:t>Click to edit Master title style</a:t>
            </a:r>
            <a:endParaRPr lang="en-AU" dirty="0"/>
          </a:p>
        </p:txBody>
      </p:sp>
      <p:sp>
        <p:nvSpPr>
          <p:cNvPr id="3" name="Subtitle 2"/>
          <p:cNvSpPr>
            <a:spLocks noGrp="1"/>
          </p:cNvSpPr>
          <p:nvPr>
            <p:ph type="subTitle" idx="1"/>
          </p:nvPr>
        </p:nvSpPr>
        <p:spPr>
          <a:xfrm>
            <a:off x="107504" y="3404592"/>
            <a:ext cx="5223287" cy="1752600"/>
          </a:xfrm>
        </p:spPr>
        <p:txBody>
          <a:bodyPr/>
          <a:lstStyle>
            <a:lvl1pPr marL="0" indent="0" algn="l">
              <a:buNone/>
              <a:defRPr>
                <a:solidFill>
                  <a:schemeClr val="bg1">
                    <a:lumMod val="85000"/>
                  </a:schemeClr>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dirty="0"/>
          </a:p>
        </p:txBody>
      </p:sp>
      <p:grpSp>
        <p:nvGrpSpPr>
          <p:cNvPr id="16" name="Group 15"/>
          <p:cNvGrpSpPr/>
          <p:nvPr userDrawn="1"/>
        </p:nvGrpSpPr>
        <p:grpSpPr>
          <a:xfrm>
            <a:off x="4466645" y="1621323"/>
            <a:ext cx="4678414" cy="5236677"/>
            <a:chOff x="4466645" y="1621323"/>
            <a:chExt cx="4678414" cy="5236677"/>
          </a:xfrm>
        </p:grpSpPr>
        <p:pic>
          <p:nvPicPr>
            <p:cNvPr id="6" name="Picture 5"/>
            <p:cNvPicPr>
              <a:picLocks noChangeAspect="1"/>
            </p:cNvPicPr>
            <p:nvPr userDrawn="1"/>
          </p:nvPicPr>
          <p:blipFill rotWithShape="1">
            <a:blip r:embed="rId3" cstate="screen">
              <a:clrChange>
                <a:clrFrom>
                  <a:srgbClr val="E45034"/>
                </a:clrFrom>
                <a:clrTo>
                  <a:srgbClr val="E45034">
                    <a:alpha val="0"/>
                  </a:srgbClr>
                </a:clrTo>
              </a:clrChange>
              <a:extLst>
                <a:ext uri="{28A0092B-C50C-407E-A947-70E740481C1C}">
                  <a14:useLocalDpi xmlns:a14="http://schemas.microsoft.com/office/drawing/2010/main"/>
                </a:ext>
              </a:extLst>
            </a:blip>
            <a:srcRect/>
            <a:stretch/>
          </p:blipFill>
          <p:spPr>
            <a:xfrm>
              <a:off x="4932040" y="1621323"/>
              <a:ext cx="4213019" cy="5236677"/>
            </a:xfrm>
            <a:prstGeom prst="rect">
              <a:avLst/>
            </a:prstGeom>
          </p:spPr>
        </p:pic>
        <p:sp>
          <p:nvSpPr>
            <p:cNvPr id="7" name="Isosceles Triangle 6"/>
            <p:cNvSpPr/>
            <p:nvPr userDrawn="1"/>
          </p:nvSpPr>
          <p:spPr>
            <a:xfrm rot="3000000">
              <a:off x="4572845" y="5460812"/>
              <a:ext cx="1015200" cy="1227600"/>
            </a:xfrm>
            <a:prstGeom prst="triangle">
              <a:avLst/>
            </a:prstGeom>
            <a:solidFill>
              <a:srgbClr val="E14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10" name="Group 9"/>
          <p:cNvGrpSpPr/>
          <p:nvPr userDrawn="1"/>
        </p:nvGrpSpPr>
        <p:grpSpPr>
          <a:xfrm>
            <a:off x="132777" y="6051837"/>
            <a:ext cx="4586297" cy="689531"/>
            <a:chOff x="132777" y="6051837"/>
            <a:chExt cx="4586297" cy="689531"/>
          </a:xfrm>
        </p:grpSpPr>
        <p:pic>
          <p:nvPicPr>
            <p:cNvPr id="11" name="Picture 10"/>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32777" y="6546312"/>
              <a:ext cx="1846935" cy="195056"/>
            </a:xfrm>
            <a:prstGeom prst="rect">
              <a:avLst/>
            </a:prstGeom>
          </p:spPr>
        </p:pic>
        <p:pic>
          <p:nvPicPr>
            <p:cNvPr id="14" name="Picture 1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3347864" y="6051837"/>
              <a:ext cx="718592" cy="689531"/>
            </a:xfrm>
            <a:prstGeom prst="rect">
              <a:avLst/>
            </a:prstGeom>
          </p:spPr>
        </p:pic>
        <p:pic>
          <p:nvPicPr>
            <p:cNvPr id="15" name="Picture 14"/>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225798" y="6072160"/>
              <a:ext cx="493276" cy="648884"/>
            </a:xfrm>
            <a:prstGeom prst="rect">
              <a:avLst/>
            </a:prstGeom>
          </p:spPr>
        </p:pic>
      </p:grpSp>
    </p:spTree>
    <p:extLst>
      <p:ext uri="{BB962C8B-B14F-4D97-AF65-F5344CB8AC3E}">
        <p14:creationId xmlns:p14="http://schemas.microsoft.com/office/powerpoint/2010/main" val="102509508"/>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wipe(left)">
                                      <p:cBhvr>
                                        <p:cTn id="2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inal Slide">
    <p:bg>
      <p:bgPr>
        <a:solidFill>
          <a:srgbClr val="E14D31"/>
        </a:solidFill>
        <a:effectLst/>
      </p:bgPr>
    </p:bg>
    <p:spTree>
      <p:nvGrpSpPr>
        <p:cNvPr id="1" name=""/>
        <p:cNvGrpSpPr/>
        <p:nvPr/>
      </p:nvGrpSpPr>
      <p:grpSpPr>
        <a:xfrm>
          <a:off x="0" y="0"/>
          <a:ext cx="0" cy="0"/>
          <a:chOff x="0" y="0"/>
          <a:chExt cx="0" cy="0"/>
        </a:xfrm>
      </p:grpSpPr>
      <p:grpSp>
        <p:nvGrpSpPr>
          <p:cNvPr id="9" name="Group 8"/>
          <p:cNvGrpSpPr/>
          <p:nvPr userDrawn="1"/>
        </p:nvGrpSpPr>
        <p:grpSpPr>
          <a:xfrm>
            <a:off x="2797073" y="6051837"/>
            <a:ext cx="6206758" cy="689531"/>
            <a:chOff x="2797073" y="6051837"/>
            <a:chExt cx="6206758" cy="689531"/>
          </a:xfrm>
        </p:grpSpPr>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97073" y="6546312"/>
              <a:ext cx="1846935" cy="195056"/>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632621" y="6051837"/>
              <a:ext cx="718592" cy="689531"/>
            </a:xfrm>
            <a:prstGeom prst="rect">
              <a:avLst/>
            </a:prstGeom>
          </p:spPr>
        </p:pic>
        <p:pic>
          <p:nvPicPr>
            <p:cNvPr id="13" name="Picture 12"/>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510555" y="6072160"/>
              <a:ext cx="493276" cy="648884"/>
            </a:xfrm>
            <a:prstGeom prst="rect">
              <a:avLst/>
            </a:prstGeom>
          </p:spPr>
        </p:pic>
      </p:grpSp>
      <p:pic>
        <p:nvPicPr>
          <p:cNvPr id="4" name="Picture 3"/>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5883"/>
            <a:ext cx="9144000" cy="1615440"/>
          </a:xfrm>
          <a:prstGeom prst="rect">
            <a:avLst/>
          </a:prstGeom>
        </p:spPr>
      </p:pic>
      <p:grpSp>
        <p:nvGrpSpPr>
          <p:cNvPr id="7" name="Group 6"/>
          <p:cNvGrpSpPr/>
          <p:nvPr userDrawn="1"/>
        </p:nvGrpSpPr>
        <p:grpSpPr>
          <a:xfrm>
            <a:off x="0" y="1621323"/>
            <a:ext cx="2778682" cy="5236677"/>
            <a:chOff x="0" y="1621323"/>
            <a:chExt cx="2778682" cy="5236677"/>
          </a:xfrm>
        </p:grpSpPr>
        <p:pic>
          <p:nvPicPr>
            <p:cNvPr id="5" name="Picture 4"/>
            <p:cNvPicPr>
              <a:picLocks noChangeAspect="1"/>
            </p:cNvPicPr>
            <p:nvPr userDrawn="1"/>
          </p:nvPicPr>
          <p:blipFill rotWithShape="1">
            <a:blip r:embed="rId6" cstate="screen">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a:xfrm>
              <a:off x="0" y="1621323"/>
              <a:ext cx="2778682" cy="5236677"/>
            </a:xfrm>
            <a:prstGeom prst="rect">
              <a:avLst/>
            </a:prstGeom>
          </p:spPr>
        </p:pic>
        <p:pic>
          <p:nvPicPr>
            <p:cNvPr id="8" name="Picture 7"/>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39552" y="2996952"/>
              <a:ext cx="1348447" cy="1397382"/>
            </a:xfrm>
            <a:prstGeom prst="rect">
              <a:avLst/>
            </a:prstGeom>
          </p:spPr>
        </p:pic>
      </p:grpSp>
      <p:grpSp>
        <p:nvGrpSpPr>
          <p:cNvPr id="2" name="Group 1"/>
          <p:cNvGrpSpPr/>
          <p:nvPr userDrawn="1"/>
        </p:nvGrpSpPr>
        <p:grpSpPr>
          <a:xfrm>
            <a:off x="2843808" y="1862822"/>
            <a:ext cx="6160023" cy="4086458"/>
            <a:chOff x="2843808" y="1862822"/>
            <a:chExt cx="6160023" cy="4086458"/>
          </a:xfrm>
        </p:grpSpPr>
        <p:sp>
          <p:nvSpPr>
            <p:cNvPr id="6" name="TextBox 5"/>
            <p:cNvSpPr txBox="1"/>
            <p:nvPr userDrawn="1"/>
          </p:nvSpPr>
          <p:spPr>
            <a:xfrm>
              <a:off x="2843808" y="1862822"/>
              <a:ext cx="3332967" cy="2031325"/>
            </a:xfrm>
            <a:prstGeom prst="rect">
              <a:avLst/>
            </a:prstGeom>
            <a:noFill/>
          </p:spPr>
          <p:txBody>
            <a:bodyPr wrap="square" rtlCol="0">
              <a:spAutoFit/>
            </a:bodyPr>
            <a:lstStyle/>
            <a:p>
              <a:r>
                <a:rPr lang="en-AU" sz="1400" dirty="0" smtClean="0">
                  <a:solidFill>
                    <a:schemeClr val="bg1"/>
                  </a:solidFill>
                </a:rPr>
                <a:t>Address:</a:t>
              </a:r>
            </a:p>
            <a:p>
              <a:r>
                <a:rPr lang="en-AU" sz="1400" dirty="0" smtClean="0">
                  <a:solidFill>
                    <a:schemeClr val="bg1"/>
                  </a:solidFill>
                </a:rPr>
                <a:t>Australian Science &amp; Mathematics School</a:t>
              </a:r>
            </a:p>
            <a:p>
              <a:r>
                <a:rPr lang="en-AU" sz="1400" dirty="0" smtClean="0">
                  <a:solidFill>
                    <a:schemeClr val="bg1"/>
                  </a:solidFill>
                </a:rPr>
                <a:t>Flinders University</a:t>
              </a:r>
            </a:p>
            <a:p>
              <a:r>
                <a:rPr lang="en-AU" sz="1400" dirty="0" smtClean="0">
                  <a:solidFill>
                    <a:schemeClr val="bg1"/>
                  </a:solidFill>
                </a:rPr>
                <a:t>Sturt</a:t>
              </a:r>
              <a:r>
                <a:rPr lang="en-AU" sz="1400" baseline="0" dirty="0" smtClean="0">
                  <a:solidFill>
                    <a:schemeClr val="bg1"/>
                  </a:solidFill>
                </a:rPr>
                <a:t> Road, Bedford Park</a:t>
              </a:r>
            </a:p>
            <a:p>
              <a:r>
                <a:rPr lang="en-AU" sz="1400" baseline="0" dirty="0" smtClean="0">
                  <a:solidFill>
                    <a:schemeClr val="bg1"/>
                  </a:solidFill>
                </a:rPr>
                <a:t>South Australia 5042</a:t>
              </a:r>
            </a:p>
            <a:p>
              <a:endParaRPr lang="en-AU" sz="1400" baseline="0" dirty="0" smtClean="0">
                <a:solidFill>
                  <a:schemeClr val="bg1"/>
                </a:solidFill>
              </a:endParaRPr>
            </a:p>
            <a:p>
              <a:r>
                <a:rPr lang="en-AU" sz="1400" baseline="0" dirty="0" smtClean="0">
                  <a:solidFill>
                    <a:schemeClr val="bg1"/>
                  </a:solidFill>
                </a:rPr>
                <a:t>Telephone: +61 8 8201 5686</a:t>
              </a:r>
            </a:p>
            <a:p>
              <a:r>
                <a:rPr lang="en-AU" sz="1400" baseline="0" dirty="0" smtClean="0">
                  <a:solidFill>
                    <a:schemeClr val="bg1"/>
                  </a:solidFill>
                </a:rPr>
                <a:t>Facsimile: +61 8 8201 5685</a:t>
              </a:r>
            </a:p>
            <a:p>
              <a:r>
                <a:rPr lang="en-AU" sz="1400" baseline="0" dirty="0" smtClean="0">
                  <a:solidFill>
                    <a:schemeClr val="bg1"/>
                  </a:solidFill>
                </a:rPr>
                <a:t>Email: info@asms.sa.edu.au</a:t>
              </a:r>
            </a:p>
          </p:txBody>
        </p:sp>
        <p:sp>
          <p:nvSpPr>
            <p:cNvPr id="14" name="TextBox 13"/>
            <p:cNvSpPr txBox="1"/>
            <p:nvPr userDrawn="1"/>
          </p:nvSpPr>
          <p:spPr>
            <a:xfrm>
              <a:off x="6176775" y="4974267"/>
              <a:ext cx="2827056" cy="830997"/>
            </a:xfrm>
            <a:prstGeom prst="rect">
              <a:avLst/>
            </a:prstGeom>
            <a:noFill/>
          </p:spPr>
          <p:txBody>
            <a:bodyPr wrap="none" rtlCol="0">
              <a:spAutoFit/>
            </a:bodyPr>
            <a:lstStyle/>
            <a:p>
              <a:pPr algn="r"/>
              <a:r>
                <a:rPr lang="en-US" sz="1200" dirty="0" smtClean="0">
                  <a:solidFill>
                    <a:schemeClr val="bg1"/>
                  </a:solidFill>
                </a:rPr>
                <a:t>South Australian Department</a:t>
              </a:r>
            </a:p>
            <a:p>
              <a:pPr algn="r"/>
              <a:r>
                <a:rPr lang="en-US" sz="1200" dirty="0" smtClean="0">
                  <a:solidFill>
                    <a:schemeClr val="bg1"/>
                  </a:solidFill>
                </a:rPr>
                <a:t>for Education and Child Development</a:t>
              </a:r>
            </a:p>
            <a:p>
              <a:pPr algn="r"/>
              <a:r>
                <a:rPr lang="en-US" sz="1200" dirty="0" smtClean="0">
                  <a:solidFill>
                    <a:schemeClr val="bg1"/>
                  </a:solidFill>
                </a:rPr>
                <a:t>T/A South Australian Government Schools</a:t>
              </a:r>
            </a:p>
            <a:p>
              <a:pPr algn="r"/>
              <a:r>
                <a:rPr lang="en-US" sz="1200" dirty="0" smtClean="0">
                  <a:solidFill>
                    <a:schemeClr val="bg1"/>
                  </a:solidFill>
                </a:rPr>
                <a:t>CRICOS provider number 00018A</a:t>
              </a:r>
            </a:p>
          </p:txBody>
        </p:sp>
        <p:pic>
          <p:nvPicPr>
            <p:cNvPr id="15" name="Picture 14"/>
            <p:cNvPicPr>
              <a:picLocks noChangeAspect="1"/>
            </p:cNvPicPr>
            <p:nvPr userDrawn="1"/>
          </p:nvPicPr>
          <p:blipFill rotWithShape="1">
            <a:blip r:embed="rId9" cstate="print">
              <a:extLst>
                <a:ext uri="{28A0092B-C50C-407E-A947-70E740481C1C}">
                  <a14:useLocalDpi xmlns:a14="http://schemas.microsoft.com/office/drawing/2010/main" val="0"/>
                </a:ext>
              </a:extLst>
            </a:blip>
            <a:srcRect l="8830" t="3431"/>
            <a:stretch/>
          </p:blipFill>
          <p:spPr>
            <a:xfrm>
              <a:off x="6277430" y="2031999"/>
              <a:ext cx="2654394" cy="1829049"/>
            </a:xfrm>
            <a:prstGeom prst="rect">
              <a:avLst/>
            </a:prstGeom>
          </p:spPr>
        </p:pic>
        <p:pic>
          <p:nvPicPr>
            <p:cNvPr id="16" name="Picture 15"/>
            <p:cNvPicPr>
              <a:picLocks noChangeAspect="1"/>
            </p:cNvPicPr>
            <p:nvPr userDrawn="1"/>
          </p:nvPicPr>
          <p:blipFill>
            <a:blip r:embed="rId10" cstate="print">
              <a:clrChange>
                <a:clrFrom>
                  <a:srgbClr val="EA4834"/>
                </a:clrFrom>
                <a:clrTo>
                  <a:srgbClr val="EA4834">
                    <a:alpha val="0"/>
                  </a:srgbClr>
                </a:clrTo>
              </a:clrChange>
              <a:extLst>
                <a:ext uri="{28A0092B-C50C-407E-A947-70E740481C1C}">
                  <a14:useLocalDpi xmlns:a14="http://schemas.microsoft.com/office/drawing/2010/main" val="0"/>
                </a:ext>
              </a:extLst>
            </a:blip>
            <a:stretch>
              <a:fillRect/>
            </a:stretch>
          </p:blipFill>
          <p:spPr>
            <a:xfrm>
              <a:off x="2915816" y="4546949"/>
              <a:ext cx="3016907" cy="1402331"/>
            </a:xfrm>
            <a:prstGeom prst="rect">
              <a:avLst/>
            </a:prstGeom>
          </p:spPr>
        </p:pic>
      </p:grpSp>
    </p:spTree>
    <p:extLst>
      <p:ext uri="{BB962C8B-B14F-4D97-AF65-F5344CB8AC3E}">
        <p14:creationId xmlns:p14="http://schemas.microsoft.com/office/powerpoint/2010/main" val="157520211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Aviation">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59832" y="1644"/>
            <a:ext cx="6084168" cy="4303596"/>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257" y="2793"/>
            <a:ext cx="762035" cy="6858315"/>
          </a:xfrm>
          <a:prstGeom prst="rect">
            <a:avLst/>
          </a:prstGeom>
        </p:spPr>
      </p:pic>
      <p:sp>
        <p:nvSpPr>
          <p:cNvPr id="14" name="Title 1"/>
          <p:cNvSpPr>
            <a:spLocks noGrp="1"/>
          </p:cNvSpPr>
          <p:nvPr>
            <p:ph type="title"/>
          </p:nvPr>
        </p:nvSpPr>
        <p:spPr>
          <a:xfrm>
            <a:off x="971599" y="5877272"/>
            <a:ext cx="7920881" cy="792088"/>
          </a:xfrm>
        </p:spPr>
        <p:txBody>
          <a:bodyPr anchor="t"/>
          <a:lstStyle>
            <a:lvl1pPr algn="l">
              <a:defRPr sz="4000" b="1" cap="all"/>
            </a:lvl1pPr>
          </a:lstStyle>
          <a:p>
            <a:r>
              <a:rPr lang="en-US" smtClean="0"/>
              <a:t>Click to edit Master title style</a:t>
            </a:r>
            <a:endParaRPr lang="en-AU" dirty="0"/>
          </a:p>
        </p:txBody>
      </p:sp>
      <p:sp>
        <p:nvSpPr>
          <p:cNvPr id="15" name="Text Placeholder 2"/>
          <p:cNvSpPr>
            <a:spLocks noGrp="1"/>
          </p:cNvSpPr>
          <p:nvPr>
            <p:ph type="body" idx="1"/>
          </p:nvPr>
        </p:nvSpPr>
        <p:spPr>
          <a:xfrm>
            <a:off x="971599" y="4869160"/>
            <a:ext cx="7920881" cy="936104"/>
          </a:xfrm>
        </p:spPr>
        <p:txBody>
          <a:bodyPr anchor="b"/>
          <a:lstStyle>
            <a:lvl1pPr marL="0" indent="0">
              <a:buNone/>
              <a:defRPr sz="2000">
                <a:solidFill>
                  <a:schemeClr val="tx1">
                    <a:tint val="75000"/>
                  </a:schemeClr>
                </a:solidFill>
                <a:effectLst>
                  <a:outerShdw blurRad="50800" dist="38100" dir="2700000" algn="tl" rotWithShape="0">
                    <a:prstClr val="black">
                      <a:alpha val="40000"/>
                    </a:prstClr>
                  </a:outerShdw>
                </a:effectLs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172477102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Marin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b="5366"/>
          <a:stretch/>
        </p:blipFill>
        <p:spPr>
          <a:xfrm>
            <a:off x="1835696" y="-315"/>
            <a:ext cx="7308304" cy="4459028"/>
          </a:xfrm>
          <a:prstGeom prst="rect">
            <a:avLst/>
          </a:prstGeom>
        </p:spPr>
      </p:pic>
      <p:sp>
        <p:nvSpPr>
          <p:cNvPr id="2" name="Title 1"/>
          <p:cNvSpPr>
            <a:spLocks noGrp="1"/>
          </p:cNvSpPr>
          <p:nvPr>
            <p:ph type="title"/>
          </p:nvPr>
        </p:nvSpPr>
        <p:spPr>
          <a:xfrm>
            <a:off x="971599" y="5877272"/>
            <a:ext cx="7920881" cy="792088"/>
          </a:xfrm>
        </p:spPr>
        <p:txBody>
          <a:bodyPr anchor="t"/>
          <a:lstStyle>
            <a:lvl1pPr algn="l">
              <a:defRPr sz="4000" b="1" cap="all"/>
            </a:lvl1pPr>
          </a:lstStyle>
          <a:p>
            <a:r>
              <a:rPr lang="en-US" smtClean="0"/>
              <a:t>Click to edit Master title style</a:t>
            </a:r>
            <a:endParaRPr lang="en-AU" dirty="0"/>
          </a:p>
        </p:txBody>
      </p:sp>
      <p:sp>
        <p:nvSpPr>
          <p:cNvPr id="3" name="Text Placeholder 2"/>
          <p:cNvSpPr>
            <a:spLocks noGrp="1"/>
          </p:cNvSpPr>
          <p:nvPr>
            <p:ph type="body" idx="1"/>
          </p:nvPr>
        </p:nvSpPr>
        <p:spPr>
          <a:xfrm>
            <a:off x="971599" y="4869160"/>
            <a:ext cx="7920881" cy="936104"/>
          </a:xfrm>
        </p:spPr>
        <p:txBody>
          <a:bodyPr anchor="b"/>
          <a:lstStyle>
            <a:lvl1pPr marL="0" indent="0">
              <a:buNone/>
              <a:defRPr sz="2000">
                <a:solidFill>
                  <a:schemeClr val="tx1">
                    <a:tint val="75000"/>
                  </a:schemeClr>
                </a:solidFill>
                <a:effectLst>
                  <a:outerShdw blurRad="50800" dist="38100" dir="2700000" algn="tl" rotWithShape="0">
                    <a:prstClr val="black">
                      <a:alpha val="40000"/>
                    </a:prstClr>
                  </a:outerShdw>
                </a:effectLs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12" name="Picture 1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257" y="2793"/>
            <a:ext cx="762035" cy="6858315"/>
          </a:xfrm>
          <a:prstGeom prst="rect">
            <a:avLst/>
          </a:prstGeom>
        </p:spPr>
      </p:pic>
    </p:spTree>
    <p:extLst>
      <p:ext uri="{BB962C8B-B14F-4D97-AF65-F5344CB8AC3E}">
        <p14:creationId xmlns:p14="http://schemas.microsoft.com/office/powerpoint/2010/main" val="1019258894"/>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71600" y="274638"/>
            <a:ext cx="7920880" cy="1143000"/>
          </a:xfrm>
        </p:spPr>
        <p:txBody>
          <a:bodyPr/>
          <a:lstStyle/>
          <a:p>
            <a:r>
              <a:rPr lang="en-US" smtClean="0"/>
              <a:t>Click to edit Master title style</a:t>
            </a:r>
            <a:endParaRPr lang="en-AU" dirty="0"/>
          </a:p>
        </p:txBody>
      </p:sp>
      <p:sp>
        <p:nvSpPr>
          <p:cNvPr id="3" name="Content Placeholder 2"/>
          <p:cNvSpPr>
            <a:spLocks noGrp="1"/>
          </p:cNvSpPr>
          <p:nvPr>
            <p:ph sz="half" idx="1"/>
          </p:nvPr>
        </p:nvSpPr>
        <p:spPr>
          <a:xfrm>
            <a:off x="971600" y="1600200"/>
            <a:ext cx="387479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Content Placeholder 3"/>
          <p:cNvSpPr>
            <a:spLocks noGrp="1"/>
          </p:cNvSpPr>
          <p:nvPr>
            <p:ph sz="half" idx="2"/>
          </p:nvPr>
        </p:nvSpPr>
        <p:spPr>
          <a:xfrm>
            <a:off x="5017688" y="1600200"/>
            <a:ext cx="387479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9" name="Date Placeholder 3"/>
          <p:cNvSpPr>
            <a:spLocks noGrp="1"/>
          </p:cNvSpPr>
          <p:nvPr>
            <p:ph type="dt" sz="half" idx="10"/>
          </p:nvPr>
        </p:nvSpPr>
        <p:spPr>
          <a:xfrm>
            <a:off x="971600" y="6356350"/>
            <a:ext cx="2133600" cy="365125"/>
          </a:xfrm>
        </p:spPr>
        <p:txBody>
          <a:bodyPr/>
          <a:lstStyle/>
          <a:p>
            <a:fld id="{EABE64FA-6027-42B7-8233-D6CDCD56817A}" type="datetimeFigureOut">
              <a:rPr lang="en-AU" smtClean="0"/>
              <a:t>23/10/2013</a:t>
            </a:fld>
            <a:endParaRPr lang="en-AU" dirty="0"/>
          </a:p>
        </p:txBody>
      </p:sp>
      <p:sp>
        <p:nvSpPr>
          <p:cNvPr id="10" name="Footer Placeholder 4"/>
          <p:cNvSpPr>
            <a:spLocks noGrp="1"/>
          </p:cNvSpPr>
          <p:nvPr>
            <p:ph type="ftr" sz="quarter" idx="11"/>
          </p:nvPr>
        </p:nvSpPr>
        <p:spPr>
          <a:xfrm>
            <a:off x="3491880" y="6356350"/>
            <a:ext cx="2895600" cy="365125"/>
          </a:xfrm>
        </p:spPr>
        <p:txBody>
          <a:bodyPr/>
          <a:lstStyle/>
          <a:p>
            <a:endParaRPr lang="en-AU" dirty="0"/>
          </a:p>
        </p:txBody>
      </p:sp>
      <p:sp>
        <p:nvSpPr>
          <p:cNvPr id="11" name="Slide Number Placeholder 5"/>
          <p:cNvSpPr>
            <a:spLocks noGrp="1"/>
          </p:cNvSpPr>
          <p:nvPr>
            <p:ph type="sldNum" sz="quarter" idx="12"/>
          </p:nvPr>
        </p:nvSpPr>
        <p:spPr>
          <a:xfrm>
            <a:off x="6758880" y="6356350"/>
            <a:ext cx="2133600" cy="365125"/>
          </a:xfrm>
        </p:spPr>
        <p:txBody>
          <a:bodyPr/>
          <a:lstStyle/>
          <a:p>
            <a:fld id="{29030A21-597D-48AF-8512-98407D961E19}" type="slidenum">
              <a:rPr lang="en-AU" smtClean="0"/>
              <a:t>‹#›</a:t>
            </a:fld>
            <a:endParaRPr lang="en-AU"/>
          </a:p>
        </p:txBody>
      </p:sp>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57" y="2793"/>
            <a:ext cx="762035" cy="6858315"/>
          </a:xfrm>
          <a:prstGeom prst="rect">
            <a:avLst/>
          </a:prstGeom>
        </p:spPr>
      </p:pic>
    </p:spTree>
    <p:extLst>
      <p:ext uri="{BB962C8B-B14F-4D97-AF65-F5344CB8AC3E}">
        <p14:creationId xmlns:p14="http://schemas.microsoft.com/office/powerpoint/2010/main" val="3155339709"/>
      </p:ext>
    </p:extLst>
  </p:cSld>
  <p:clrMapOvr>
    <a:masterClrMapping/>
  </p:clrMapOvr>
  <p:transition spd="slow">
    <p:wipe dir="d"/>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71600" y="274638"/>
            <a:ext cx="7920880" cy="1143000"/>
          </a:xfrm>
        </p:spPr>
        <p:txBody>
          <a:bodyPr/>
          <a:lstStyle>
            <a:lvl1pPr>
              <a:defRPr/>
            </a:lvl1pPr>
          </a:lstStyle>
          <a:p>
            <a:r>
              <a:rPr lang="en-US" smtClean="0"/>
              <a:t>Click to edit Master title style</a:t>
            </a:r>
            <a:endParaRPr lang="en-AU" dirty="0"/>
          </a:p>
        </p:txBody>
      </p:sp>
      <p:sp>
        <p:nvSpPr>
          <p:cNvPr id="3" name="Text Placeholder 2"/>
          <p:cNvSpPr>
            <a:spLocks noGrp="1"/>
          </p:cNvSpPr>
          <p:nvPr>
            <p:ph type="body" idx="1"/>
          </p:nvPr>
        </p:nvSpPr>
        <p:spPr>
          <a:xfrm>
            <a:off x="971600" y="1535113"/>
            <a:ext cx="38884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971600" y="2174875"/>
            <a:ext cx="38884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5" name="Text Placeholder 4"/>
          <p:cNvSpPr>
            <a:spLocks noGrp="1"/>
          </p:cNvSpPr>
          <p:nvPr>
            <p:ph type="body" sz="quarter" idx="3"/>
          </p:nvPr>
        </p:nvSpPr>
        <p:spPr>
          <a:xfrm>
            <a:off x="5004048" y="1535113"/>
            <a:ext cx="38884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04048" y="2174875"/>
            <a:ext cx="388270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11" name="Date Placeholder 3"/>
          <p:cNvSpPr>
            <a:spLocks noGrp="1"/>
          </p:cNvSpPr>
          <p:nvPr>
            <p:ph type="dt" sz="half" idx="10"/>
          </p:nvPr>
        </p:nvSpPr>
        <p:spPr>
          <a:xfrm>
            <a:off x="971600" y="6356350"/>
            <a:ext cx="2133600" cy="365125"/>
          </a:xfrm>
        </p:spPr>
        <p:txBody>
          <a:bodyPr/>
          <a:lstStyle/>
          <a:p>
            <a:fld id="{EABE64FA-6027-42B7-8233-D6CDCD56817A}" type="datetimeFigureOut">
              <a:rPr lang="en-AU" smtClean="0"/>
              <a:t>23/10/2013</a:t>
            </a:fld>
            <a:endParaRPr lang="en-AU" dirty="0"/>
          </a:p>
        </p:txBody>
      </p:sp>
      <p:sp>
        <p:nvSpPr>
          <p:cNvPr id="12" name="Footer Placeholder 4"/>
          <p:cNvSpPr>
            <a:spLocks noGrp="1"/>
          </p:cNvSpPr>
          <p:nvPr>
            <p:ph type="ftr" sz="quarter" idx="11"/>
          </p:nvPr>
        </p:nvSpPr>
        <p:spPr>
          <a:xfrm>
            <a:off x="3491880" y="6356350"/>
            <a:ext cx="2895600" cy="365125"/>
          </a:xfrm>
        </p:spPr>
        <p:txBody>
          <a:bodyPr/>
          <a:lstStyle/>
          <a:p>
            <a:endParaRPr lang="en-AU" dirty="0"/>
          </a:p>
        </p:txBody>
      </p:sp>
      <p:sp>
        <p:nvSpPr>
          <p:cNvPr id="13" name="Slide Number Placeholder 5"/>
          <p:cNvSpPr>
            <a:spLocks noGrp="1"/>
          </p:cNvSpPr>
          <p:nvPr>
            <p:ph type="sldNum" sz="quarter" idx="12"/>
          </p:nvPr>
        </p:nvSpPr>
        <p:spPr>
          <a:xfrm>
            <a:off x="6758880" y="6356350"/>
            <a:ext cx="2133600" cy="365125"/>
          </a:xfrm>
        </p:spPr>
        <p:txBody>
          <a:bodyPr/>
          <a:lstStyle/>
          <a:p>
            <a:fld id="{29030A21-597D-48AF-8512-98407D961E19}" type="slidenum">
              <a:rPr lang="en-AU" smtClean="0"/>
              <a:t>‹#›</a:t>
            </a:fld>
            <a:endParaRPr lang="en-AU"/>
          </a:p>
        </p:txBody>
      </p:sp>
      <p:pic>
        <p:nvPicPr>
          <p:cNvPr id="15" name="Picture 1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57" y="2793"/>
            <a:ext cx="762035" cy="6858315"/>
          </a:xfrm>
          <a:prstGeom prst="rect">
            <a:avLst/>
          </a:prstGeom>
        </p:spPr>
      </p:pic>
    </p:spTree>
    <p:extLst>
      <p:ext uri="{BB962C8B-B14F-4D97-AF65-F5344CB8AC3E}">
        <p14:creationId xmlns:p14="http://schemas.microsoft.com/office/powerpoint/2010/main" val="3211451794"/>
      </p:ext>
    </p:extLst>
  </p:cSld>
  <p:clrMapOvr>
    <a:masterClrMapping/>
  </p:clrMapOvr>
  <p:transition spd="slow">
    <p:wipe dir="d"/>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Date Placeholder 3"/>
          <p:cNvSpPr>
            <a:spLocks noGrp="1"/>
          </p:cNvSpPr>
          <p:nvPr>
            <p:ph type="dt" sz="half" idx="10"/>
          </p:nvPr>
        </p:nvSpPr>
        <p:spPr>
          <a:xfrm>
            <a:off x="971600" y="6356350"/>
            <a:ext cx="2133600" cy="365125"/>
          </a:xfrm>
        </p:spPr>
        <p:txBody>
          <a:bodyPr/>
          <a:lstStyle/>
          <a:p>
            <a:fld id="{EABE64FA-6027-42B7-8233-D6CDCD56817A}" type="datetimeFigureOut">
              <a:rPr lang="en-AU" smtClean="0"/>
              <a:t>23/10/2013</a:t>
            </a:fld>
            <a:endParaRPr lang="en-AU" dirty="0"/>
          </a:p>
        </p:txBody>
      </p:sp>
      <p:sp>
        <p:nvSpPr>
          <p:cNvPr id="8" name="Footer Placeholder 4"/>
          <p:cNvSpPr>
            <a:spLocks noGrp="1"/>
          </p:cNvSpPr>
          <p:nvPr>
            <p:ph type="ftr" sz="quarter" idx="11"/>
          </p:nvPr>
        </p:nvSpPr>
        <p:spPr>
          <a:xfrm>
            <a:off x="3491880" y="6356350"/>
            <a:ext cx="2895600" cy="365125"/>
          </a:xfrm>
        </p:spPr>
        <p:txBody>
          <a:bodyPr/>
          <a:lstStyle/>
          <a:p>
            <a:endParaRPr lang="en-AU" dirty="0"/>
          </a:p>
        </p:txBody>
      </p:sp>
      <p:sp>
        <p:nvSpPr>
          <p:cNvPr id="9" name="Slide Number Placeholder 5"/>
          <p:cNvSpPr>
            <a:spLocks noGrp="1"/>
          </p:cNvSpPr>
          <p:nvPr>
            <p:ph type="sldNum" sz="quarter" idx="12"/>
          </p:nvPr>
        </p:nvSpPr>
        <p:spPr>
          <a:xfrm>
            <a:off x="6758880" y="6356350"/>
            <a:ext cx="2133600" cy="365125"/>
          </a:xfrm>
        </p:spPr>
        <p:txBody>
          <a:bodyPr/>
          <a:lstStyle/>
          <a:p>
            <a:fld id="{29030A21-597D-48AF-8512-98407D961E19}" type="slidenum">
              <a:rPr lang="en-AU" smtClean="0"/>
              <a:t>‹#›</a:t>
            </a:fld>
            <a:endParaRPr lang="en-AU"/>
          </a:p>
        </p:txBody>
      </p:sp>
      <p:sp>
        <p:nvSpPr>
          <p:cNvPr id="10" name="Title 1"/>
          <p:cNvSpPr>
            <a:spLocks noGrp="1"/>
          </p:cNvSpPr>
          <p:nvPr>
            <p:ph type="title"/>
          </p:nvPr>
        </p:nvSpPr>
        <p:spPr>
          <a:xfrm>
            <a:off x="971600" y="274638"/>
            <a:ext cx="7920880" cy="1143000"/>
          </a:xfrm>
        </p:spPr>
        <p:txBody>
          <a:bodyPr/>
          <a:lstStyle/>
          <a:p>
            <a:r>
              <a:rPr lang="en-US" smtClean="0"/>
              <a:t>Click to edit Master title style</a:t>
            </a:r>
            <a:endParaRPr lang="en-AU" dirty="0"/>
          </a:p>
        </p:txBody>
      </p:sp>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57" y="2793"/>
            <a:ext cx="762035" cy="6858315"/>
          </a:xfrm>
          <a:prstGeom prst="rect">
            <a:avLst/>
          </a:prstGeom>
        </p:spPr>
      </p:pic>
    </p:spTree>
    <p:extLst>
      <p:ext uri="{BB962C8B-B14F-4D97-AF65-F5344CB8AC3E}">
        <p14:creationId xmlns:p14="http://schemas.microsoft.com/office/powerpoint/2010/main" val="4165031069"/>
      </p:ext>
    </p:extLst>
  </p:cSld>
  <p:clrMapOvr>
    <a:masterClrMapping/>
  </p:clrMapOvr>
  <p:transition spd="slow">
    <p:wipe dir="d"/>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206152" y="6356350"/>
            <a:ext cx="2133600" cy="365125"/>
          </a:xfrm>
        </p:spPr>
        <p:txBody>
          <a:bodyPr/>
          <a:lstStyle/>
          <a:p>
            <a:fld id="{EABE64FA-6027-42B7-8233-D6CDCD56817A}" type="datetimeFigureOut">
              <a:rPr lang="en-AU" smtClean="0"/>
              <a:t>23/10/2013</a:t>
            </a:fld>
            <a:endParaRPr lang="en-AU" dirty="0"/>
          </a:p>
        </p:txBody>
      </p:sp>
      <p:sp>
        <p:nvSpPr>
          <p:cNvPr id="7" name="Footer Placeholder 4"/>
          <p:cNvSpPr>
            <a:spLocks noGrp="1"/>
          </p:cNvSpPr>
          <p:nvPr>
            <p:ph type="ftr" sz="quarter" idx="11"/>
          </p:nvPr>
        </p:nvSpPr>
        <p:spPr>
          <a:xfrm>
            <a:off x="3081603" y="6356350"/>
            <a:ext cx="2895600" cy="365125"/>
          </a:xfrm>
        </p:spPr>
        <p:txBody>
          <a:bodyPr/>
          <a:lstStyle/>
          <a:p>
            <a:endParaRPr lang="en-AU" dirty="0"/>
          </a:p>
        </p:txBody>
      </p:sp>
      <p:sp>
        <p:nvSpPr>
          <p:cNvPr id="8" name="Slide Number Placeholder 5"/>
          <p:cNvSpPr>
            <a:spLocks noGrp="1"/>
          </p:cNvSpPr>
          <p:nvPr>
            <p:ph type="sldNum" sz="quarter" idx="12"/>
          </p:nvPr>
        </p:nvSpPr>
        <p:spPr>
          <a:xfrm>
            <a:off x="6758880" y="6356350"/>
            <a:ext cx="2133600" cy="365125"/>
          </a:xfrm>
        </p:spPr>
        <p:txBody>
          <a:bodyPr/>
          <a:lstStyle/>
          <a:p>
            <a:fld id="{29030A21-597D-48AF-8512-98407D961E19}" type="slidenum">
              <a:rPr lang="en-AU" smtClean="0"/>
              <a:t>‹#›</a:t>
            </a:fld>
            <a:endParaRPr lang="en-AU"/>
          </a:p>
        </p:txBody>
      </p:sp>
    </p:spTree>
    <p:extLst>
      <p:ext uri="{BB962C8B-B14F-4D97-AF65-F5344CB8AC3E}">
        <p14:creationId xmlns:p14="http://schemas.microsoft.com/office/powerpoint/2010/main" val="3735218423"/>
      </p:ext>
    </p:extLst>
  </p:cSld>
  <p:clrMapOvr>
    <a:masterClrMapping/>
  </p:clrMapOvr>
  <p:transition spd="slow">
    <p:wipe dir="d"/>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71600" y="273050"/>
            <a:ext cx="2916513" cy="1162050"/>
          </a:xfrm>
        </p:spPr>
        <p:txBody>
          <a:bodyPr anchor="b"/>
          <a:lstStyle>
            <a:lvl1pPr algn="l">
              <a:defRPr sz="2000" b="1"/>
            </a:lvl1pPr>
          </a:lstStyle>
          <a:p>
            <a:r>
              <a:rPr lang="en-US" smtClean="0"/>
              <a:t>Click to edit Master title style</a:t>
            </a:r>
            <a:endParaRPr lang="en-AU" dirty="0"/>
          </a:p>
        </p:txBody>
      </p:sp>
      <p:sp>
        <p:nvSpPr>
          <p:cNvPr id="3" name="Content Placeholder 2"/>
          <p:cNvSpPr>
            <a:spLocks noGrp="1"/>
          </p:cNvSpPr>
          <p:nvPr>
            <p:ph idx="1" hasCustomPrompt="1"/>
          </p:nvPr>
        </p:nvSpPr>
        <p:spPr>
          <a:xfrm>
            <a:off x="3995936" y="273050"/>
            <a:ext cx="489654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Text Placeholder 3"/>
          <p:cNvSpPr>
            <a:spLocks noGrp="1"/>
          </p:cNvSpPr>
          <p:nvPr>
            <p:ph type="body" sz="half" idx="2"/>
          </p:nvPr>
        </p:nvSpPr>
        <p:spPr>
          <a:xfrm>
            <a:off x="971600" y="1435100"/>
            <a:ext cx="29165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Date Placeholder 3"/>
          <p:cNvSpPr>
            <a:spLocks noGrp="1"/>
          </p:cNvSpPr>
          <p:nvPr>
            <p:ph type="dt" sz="half" idx="10"/>
          </p:nvPr>
        </p:nvSpPr>
        <p:spPr>
          <a:xfrm>
            <a:off x="971600" y="6356350"/>
            <a:ext cx="2133600" cy="365125"/>
          </a:xfrm>
        </p:spPr>
        <p:txBody>
          <a:bodyPr/>
          <a:lstStyle/>
          <a:p>
            <a:fld id="{EABE64FA-6027-42B7-8233-D6CDCD56817A}" type="datetimeFigureOut">
              <a:rPr lang="en-AU" smtClean="0"/>
              <a:t>23/10/2013</a:t>
            </a:fld>
            <a:endParaRPr lang="en-AU" dirty="0"/>
          </a:p>
        </p:txBody>
      </p:sp>
      <p:sp>
        <p:nvSpPr>
          <p:cNvPr id="10" name="Footer Placeholder 4"/>
          <p:cNvSpPr>
            <a:spLocks noGrp="1"/>
          </p:cNvSpPr>
          <p:nvPr>
            <p:ph type="ftr" sz="quarter" idx="11"/>
          </p:nvPr>
        </p:nvSpPr>
        <p:spPr>
          <a:xfrm>
            <a:off x="3491880" y="6356350"/>
            <a:ext cx="2895600" cy="365125"/>
          </a:xfrm>
        </p:spPr>
        <p:txBody>
          <a:bodyPr/>
          <a:lstStyle/>
          <a:p>
            <a:endParaRPr lang="en-AU" dirty="0"/>
          </a:p>
        </p:txBody>
      </p:sp>
      <p:sp>
        <p:nvSpPr>
          <p:cNvPr id="11" name="Slide Number Placeholder 5"/>
          <p:cNvSpPr>
            <a:spLocks noGrp="1"/>
          </p:cNvSpPr>
          <p:nvPr>
            <p:ph type="sldNum" sz="quarter" idx="12"/>
          </p:nvPr>
        </p:nvSpPr>
        <p:spPr>
          <a:xfrm>
            <a:off x="6758880" y="6356350"/>
            <a:ext cx="2133600" cy="365125"/>
          </a:xfrm>
        </p:spPr>
        <p:txBody>
          <a:bodyPr/>
          <a:lstStyle/>
          <a:p>
            <a:fld id="{29030A21-597D-48AF-8512-98407D961E19}" type="slidenum">
              <a:rPr lang="en-AU" smtClean="0"/>
              <a:t>‹#›</a:t>
            </a:fld>
            <a:endParaRPr lang="en-AU"/>
          </a:p>
        </p:txBody>
      </p:sp>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57" y="2793"/>
            <a:ext cx="762035" cy="6858315"/>
          </a:xfrm>
          <a:prstGeom prst="rect">
            <a:avLst/>
          </a:prstGeom>
        </p:spPr>
      </p:pic>
    </p:spTree>
    <p:extLst>
      <p:ext uri="{BB962C8B-B14F-4D97-AF65-F5344CB8AC3E}">
        <p14:creationId xmlns:p14="http://schemas.microsoft.com/office/powerpoint/2010/main" val="2700309965"/>
      </p:ext>
    </p:extLst>
  </p:cSld>
  <p:clrMapOvr>
    <a:masterClrMapping/>
  </p:clrMapOvr>
  <p:transition spd="slow">
    <p:wipe dir="d"/>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5736" y="4800600"/>
            <a:ext cx="5486400" cy="566738"/>
          </a:xfrm>
        </p:spPr>
        <p:txBody>
          <a:bodyPr anchor="b"/>
          <a:lstStyle>
            <a:lvl1pPr algn="l">
              <a:defRPr sz="2000" b="1"/>
            </a:lvl1pPr>
          </a:lstStyle>
          <a:p>
            <a:r>
              <a:rPr lang="en-US" smtClean="0"/>
              <a:t>Click to edit Master title style</a:t>
            </a:r>
            <a:endParaRPr lang="en-AU" dirty="0"/>
          </a:p>
        </p:txBody>
      </p:sp>
      <p:sp>
        <p:nvSpPr>
          <p:cNvPr id="3" name="Picture Placeholder 2"/>
          <p:cNvSpPr>
            <a:spLocks noGrp="1"/>
          </p:cNvSpPr>
          <p:nvPr>
            <p:ph type="pic" idx="1"/>
          </p:nvPr>
        </p:nvSpPr>
        <p:spPr>
          <a:xfrm>
            <a:off x="219573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219573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Date Placeholder 3"/>
          <p:cNvSpPr>
            <a:spLocks noGrp="1"/>
          </p:cNvSpPr>
          <p:nvPr>
            <p:ph type="dt" sz="half" idx="10"/>
          </p:nvPr>
        </p:nvSpPr>
        <p:spPr>
          <a:xfrm>
            <a:off x="971600" y="6356350"/>
            <a:ext cx="2133600" cy="365125"/>
          </a:xfrm>
        </p:spPr>
        <p:txBody>
          <a:bodyPr/>
          <a:lstStyle/>
          <a:p>
            <a:fld id="{EABE64FA-6027-42B7-8233-D6CDCD56817A}" type="datetimeFigureOut">
              <a:rPr lang="en-AU" smtClean="0"/>
              <a:t>23/10/2013</a:t>
            </a:fld>
            <a:endParaRPr lang="en-AU" dirty="0"/>
          </a:p>
        </p:txBody>
      </p:sp>
      <p:sp>
        <p:nvSpPr>
          <p:cNvPr id="10" name="Footer Placeholder 4"/>
          <p:cNvSpPr>
            <a:spLocks noGrp="1"/>
          </p:cNvSpPr>
          <p:nvPr>
            <p:ph type="ftr" sz="quarter" idx="11"/>
          </p:nvPr>
        </p:nvSpPr>
        <p:spPr>
          <a:xfrm>
            <a:off x="3491880" y="6356350"/>
            <a:ext cx="2895600" cy="365125"/>
          </a:xfrm>
        </p:spPr>
        <p:txBody>
          <a:bodyPr/>
          <a:lstStyle/>
          <a:p>
            <a:endParaRPr lang="en-AU" dirty="0"/>
          </a:p>
        </p:txBody>
      </p:sp>
      <p:sp>
        <p:nvSpPr>
          <p:cNvPr id="11" name="Slide Number Placeholder 5"/>
          <p:cNvSpPr>
            <a:spLocks noGrp="1"/>
          </p:cNvSpPr>
          <p:nvPr>
            <p:ph type="sldNum" sz="quarter" idx="12"/>
          </p:nvPr>
        </p:nvSpPr>
        <p:spPr>
          <a:xfrm>
            <a:off x="6758880" y="6356350"/>
            <a:ext cx="2133600" cy="365125"/>
          </a:xfrm>
        </p:spPr>
        <p:txBody>
          <a:bodyPr/>
          <a:lstStyle/>
          <a:p>
            <a:fld id="{29030A21-597D-48AF-8512-98407D961E19}" type="slidenum">
              <a:rPr lang="en-AU" smtClean="0"/>
              <a:t>‹#›</a:t>
            </a:fld>
            <a:endParaRPr lang="en-AU"/>
          </a:p>
        </p:txBody>
      </p:sp>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57" y="2793"/>
            <a:ext cx="762035" cy="6858315"/>
          </a:xfrm>
          <a:prstGeom prst="rect">
            <a:avLst/>
          </a:prstGeom>
        </p:spPr>
      </p:pic>
    </p:spTree>
    <p:extLst>
      <p:ext uri="{BB962C8B-B14F-4D97-AF65-F5344CB8AC3E}">
        <p14:creationId xmlns:p14="http://schemas.microsoft.com/office/powerpoint/2010/main" val="3407390644"/>
      </p:ext>
    </p:extLst>
  </p:cSld>
  <p:clrMapOvr>
    <a:masterClrMapping/>
  </p:clrMapOvr>
  <p:transition spd="slow">
    <p:wipe dir="d"/>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971600" y="1600200"/>
            <a:ext cx="7920880" cy="4525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8" name="Date Placeholder 3"/>
          <p:cNvSpPr>
            <a:spLocks noGrp="1"/>
          </p:cNvSpPr>
          <p:nvPr>
            <p:ph type="dt" sz="half" idx="10"/>
          </p:nvPr>
        </p:nvSpPr>
        <p:spPr>
          <a:xfrm>
            <a:off x="971600" y="6356350"/>
            <a:ext cx="2133600" cy="365125"/>
          </a:xfrm>
        </p:spPr>
        <p:txBody>
          <a:bodyPr/>
          <a:lstStyle/>
          <a:p>
            <a:fld id="{EABE64FA-6027-42B7-8233-D6CDCD56817A}" type="datetimeFigureOut">
              <a:rPr lang="en-AU" smtClean="0"/>
              <a:t>23/10/2013</a:t>
            </a:fld>
            <a:endParaRPr lang="en-AU" dirty="0"/>
          </a:p>
        </p:txBody>
      </p:sp>
      <p:sp>
        <p:nvSpPr>
          <p:cNvPr id="9" name="Footer Placeholder 4"/>
          <p:cNvSpPr>
            <a:spLocks noGrp="1"/>
          </p:cNvSpPr>
          <p:nvPr>
            <p:ph type="ftr" sz="quarter" idx="11"/>
          </p:nvPr>
        </p:nvSpPr>
        <p:spPr>
          <a:xfrm>
            <a:off x="3491880" y="6356350"/>
            <a:ext cx="2895600" cy="365125"/>
          </a:xfrm>
        </p:spPr>
        <p:txBody>
          <a:bodyPr/>
          <a:lstStyle/>
          <a:p>
            <a:endParaRPr lang="en-AU" dirty="0"/>
          </a:p>
        </p:txBody>
      </p:sp>
      <p:sp>
        <p:nvSpPr>
          <p:cNvPr id="10" name="Slide Number Placeholder 5"/>
          <p:cNvSpPr>
            <a:spLocks noGrp="1"/>
          </p:cNvSpPr>
          <p:nvPr>
            <p:ph type="sldNum" sz="quarter" idx="12"/>
          </p:nvPr>
        </p:nvSpPr>
        <p:spPr>
          <a:xfrm>
            <a:off x="6758880" y="6356350"/>
            <a:ext cx="2133600" cy="365125"/>
          </a:xfrm>
        </p:spPr>
        <p:txBody>
          <a:bodyPr/>
          <a:lstStyle/>
          <a:p>
            <a:fld id="{29030A21-597D-48AF-8512-98407D961E19}" type="slidenum">
              <a:rPr lang="en-AU" smtClean="0"/>
              <a:t>‹#›</a:t>
            </a:fld>
            <a:endParaRPr lang="en-AU"/>
          </a:p>
        </p:txBody>
      </p:sp>
      <p:sp>
        <p:nvSpPr>
          <p:cNvPr id="11" name="Title 1"/>
          <p:cNvSpPr>
            <a:spLocks noGrp="1"/>
          </p:cNvSpPr>
          <p:nvPr>
            <p:ph type="title"/>
          </p:nvPr>
        </p:nvSpPr>
        <p:spPr>
          <a:xfrm>
            <a:off x="971600" y="274638"/>
            <a:ext cx="7920880" cy="1143000"/>
          </a:xfrm>
        </p:spPr>
        <p:txBody>
          <a:bodyPr/>
          <a:lstStyle/>
          <a:p>
            <a:r>
              <a:rPr lang="en-US" smtClean="0"/>
              <a:t>Click to edit Master title style</a:t>
            </a:r>
            <a:endParaRPr lang="en-AU" dirty="0"/>
          </a:p>
        </p:txBody>
      </p:sp>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57" y="2793"/>
            <a:ext cx="762035" cy="6858315"/>
          </a:xfrm>
          <a:prstGeom prst="rect">
            <a:avLst/>
          </a:prstGeom>
        </p:spPr>
      </p:pic>
    </p:spTree>
    <p:extLst>
      <p:ext uri="{BB962C8B-B14F-4D97-AF65-F5344CB8AC3E}">
        <p14:creationId xmlns:p14="http://schemas.microsoft.com/office/powerpoint/2010/main" val="1707425366"/>
      </p:ext>
    </p:extLst>
  </p:cSld>
  <p:clrMapOvr>
    <a:masterClrMapping/>
  </p:clrMapOvr>
  <p:transition spd="slow">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71600" y="274638"/>
            <a:ext cx="7920880" cy="1143000"/>
          </a:xfrm>
        </p:spPr>
        <p:txBody>
          <a:bodyPr/>
          <a:lstStyle/>
          <a:p>
            <a:r>
              <a:rPr lang="en-US" smtClean="0"/>
              <a:t>Click to edit Master title style</a:t>
            </a:r>
            <a:endParaRPr lang="en-AU" dirty="0"/>
          </a:p>
        </p:txBody>
      </p:sp>
      <p:sp>
        <p:nvSpPr>
          <p:cNvPr id="3" name="Content Placeholder 2"/>
          <p:cNvSpPr>
            <a:spLocks noGrp="1"/>
          </p:cNvSpPr>
          <p:nvPr>
            <p:ph idx="1"/>
          </p:nvPr>
        </p:nvSpPr>
        <p:spPr>
          <a:xfrm>
            <a:off x="971600" y="1600200"/>
            <a:ext cx="792088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a:xfrm>
            <a:off x="971600" y="6356350"/>
            <a:ext cx="2133600" cy="365125"/>
          </a:xfrm>
        </p:spPr>
        <p:txBody>
          <a:bodyPr/>
          <a:lstStyle/>
          <a:p>
            <a:fld id="{EABE64FA-6027-42B7-8233-D6CDCD56817A}" type="datetimeFigureOut">
              <a:rPr lang="en-AU" smtClean="0"/>
              <a:t>23/10/2013</a:t>
            </a:fld>
            <a:endParaRPr lang="en-AU" dirty="0"/>
          </a:p>
        </p:txBody>
      </p:sp>
      <p:sp>
        <p:nvSpPr>
          <p:cNvPr id="5" name="Footer Placeholder 4"/>
          <p:cNvSpPr>
            <a:spLocks noGrp="1"/>
          </p:cNvSpPr>
          <p:nvPr>
            <p:ph type="ftr" sz="quarter" idx="11"/>
          </p:nvPr>
        </p:nvSpPr>
        <p:spPr>
          <a:xfrm>
            <a:off x="3491880" y="6356350"/>
            <a:ext cx="2895600" cy="365125"/>
          </a:xfrm>
        </p:spPr>
        <p:txBody>
          <a:bodyPr/>
          <a:lstStyle/>
          <a:p>
            <a:endParaRPr lang="en-AU" dirty="0"/>
          </a:p>
        </p:txBody>
      </p:sp>
      <p:sp>
        <p:nvSpPr>
          <p:cNvPr id="6" name="Slide Number Placeholder 5"/>
          <p:cNvSpPr>
            <a:spLocks noGrp="1"/>
          </p:cNvSpPr>
          <p:nvPr>
            <p:ph type="sldNum" sz="quarter" idx="12"/>
          </p:nvPr>
        </p:nvSpPr>
        <p:spPr>
          <a:xfrm>
            <a:off x="6758880" y="6356350"/>
            <a:ext cx="2133600" cy="365125"/>
          </a:xfrm>
        </p:spPr>
        <p:txBody>
          <a:bodyPr/>
          <a:lstStyle/>
          <a:p>
            <a:fld id="{29030A21-597D-48AF-8512-98407D961E19}" type="slidenum">
              <a:rPr lang="en-AU" smtClean="0"/>
              <a:t>‹#›</a:t>
            </a:fld>
            <a:endParaRPr lang="en-AU"/>
          </a:p>
        </p:txBody>
      </p:sp>
      <p:pic>
        <p:nvPicPr>
          <p:cNvPr id="9" name="Picture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57" y="2793"/>
            <a:ext cx="762035" cy="6858315"/>
          </a:xfrm>
          <a:prstGeom prst="rect">
            <a:avLst/>
          </a:prstGeom>
        </p:spPr>
      </p:pic>
    </p:spTree>
    <p:extLst>
      <p:ext uri="{BB962C8B-B14F-4D97-AF65-F5344CB8AC3E}">
        <p14:creationId xmlns:p14="http://schemas.microsoft.com/office/powerpoint/2010/main" val="3471388793"/>
      </p:ext>
    </p:extLst>
  </p:cSld>
  <p:clrMapOvr>
    <a:masterClrMapping/>
  </p:clrMapOvr>
  <p:transition spd="slow">
    <p:wipe dir="d"/>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96336" y="274638"/>
            <a:ext cx="1296144" cy="5851525"/>
          </a:xfrm>
        </p:spPr>
        <p:txBody>
          <a:bodyPr vert="eaVert"/>
          <a:lstStyle/>
          <a:p>
            <a:r>
              <a:rPr lang="en-US" smtClean="0"/>
              <a:t>Click to edit Master title style</a:t>
            </a:r>
            <a:endParaRPr lang="en-AU" dirty="0"/>
          </a:p>
        </p:txBody>
      </p:sp>
      <p:sp>
        <p:nvSpPr>
          <p:cNvPr id="3" name="Vertical Text Placeholder 2"/>
          <p:cNvSpPr>
            <a:spLocks noGrp="1"/>
          </p:cNvSpPr>
          <p:nvPr>
            <p:ph type="body" orient="vert" idx="1"/>
          </p:nvPr>
        </p:nvSpPr>
        <p:spPr>
          <a:xfrm>
            <a:off x="971600" y="274638"/>
            <a:ext cx="648072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8" name="Date Placeholder 3"/>
          <p:cNvSpPr>
            <a:spLocks noGrp="1"/>
          </p:cNvSpPr>
          <p:nvPr>
            <p:ph type="dt" sz="half" idx="10"/>
          </p:nvPr>
        </p:nvSpPr>
        <p:spPr>
          <a:xfrm>
            <a:off x="971600" y="6356350"/>
            <a:ext cx="2133600" cy="365125"/>
          </a:xfrm>
        </p:spPr>
        <p:txBody>
          <a:bodyPr/>
          <a:lstStyle/>
          <a:p>
            <a:fld id="{EABE64FA-6027-42B7-8233-D6CDCD56817A}" type="datetimeFigureOut">
              <a:rPr lang="en-AU" smtClean="0"/>
              <a:t>23/10/2013</a:t>
            </a:fld>
            <a:endParaRPr lang="en-AU" dirty="0"/>
          </a:p>
        </p:txBody>
      </p:sp>
      <p:sp>
        <p:nvSpPr>
          <p:cNvPr id="9" name="Footer Placeholder 4"/>
          <p:cNvSpPr>
            <a:spLocks noGrp="1"/>
          </p:cNvSpPr>
          <p:nvPr>
            <p:ph type="ftr" sz="quarter" idx="11"/>
          </p:nvPr>
        </p:nvSpPr>
        <p:spPr>
          <a:xfrm>
            <a:off x="3491880" y="6356350"/>
            <a:ext cx="2895600" cy="365125"/>
          </a:xfrm>
        </p:spPr>
        <p:txBody>
          <a:bodyPr/>
          <a:lstStyle/>
          <a:p>
            <a:endParaRPr lang="en-AU" dirty="0"/>
          </a:p>
        </p:txBody>
      </p:sp>
      <p:sp>
        <p:nvSpPr>
          <p:cNvPr id="10" name="Slide Number Placeholder 5"/>
          <p:cNvSpPr>
            <a:spLocks noGrp="1"/>
          </p:cNvSpPr>
          <p:nvPr>
            <p:ph type="sldNum" sz="quarter" idx="12"/>
          </p:nvPr>
        </p:nvSpPr>
        <p:spPr>
          <a:xfrm>
            <a:off x="6758880" y="6356350"/>
            <a:ext cx="2133600" cy="365125"/>
          </a:xfrm>
        </p:spPr>
        <p:txBody>
          <a:bodyPr/>
          <a:lstStyle/>
          <a:p>
            <a:fld id="{29030A21-597D-48AF-8512-98407D961E19}" type="slidenum">
              <a:rPr lang="en-AU" smtClean="0"/>
              <a:t>‹#›</a:t>
            </a:fld>
            <a:endParaRPr lang="en-AU"/>
          </a:p>
        </p:txBody>
      </p:sp>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57" y="2793"/>
            <a:ext cx="762035" cy="6858315"/>
          </a:xfrm>
          <a:prstGeom prst="rect">
            <a:avLst/>
          </a:prstGeom>
        </p:spPr>
      </p:pic>
    </p:spTree>
    <p:extLst>
      <p:ext uri="{BB962C8B-B14F-4D97-AF65-F5344CB8AC3E}">
        <p14:creationId xmlns:p14="http://schemas.microsoft.com/office/powerpoint/2010/main" val="4266437198"/>
      </p:ext>
    </p:extLst>
  </p:cSld>
  <p:clrMapOvr>
    <a:masterClrMapping/>
  </p:clrMapOvr>
  <p:transition spd="slow">
    <p:wipe dir="d"/>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7813"/>
            <a:ext cx="8229600" cy="1139825"/>
          </a:xfrm>
        </p:spPr>
        <p:txBody>
          <a:bodyPr/>
          <a:lstStyle/>
          <a:p>
            <a:r>
              <a:rPr lang="en-US" smtClean="0"/>
              <a:t>Click to edit Master title style</a:t>
            </a:r>
            <a:endParaRPr lang="en-AU"/>
          </a:p>
        </p:txBody>
      </p:sp>
      <p:sp>
        <p:nvSpPr>
          <p:cNvPr id="3" name="Content Placeholder 2"/>
          <p:cNvSpPr>
            <a:spLocks noGrp="1"/>
          </p:cNvSpPr>
          <p:nvPr>
            <p:ph sz="quarter" idx="1"/>
          </p:nvPr>
        </p:nvSpPr>
        <p:spPr>
          <a:xfrm>
            <a:off x="457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Content Placeholder 4"/>
          <p:cNvSpPr>
            <a:spLocks noGrp="1"/>
          </p:cNvSpPr>
          <p:nvPr>
            <p:ph sz="quarter" idx="3"/>
          </p:nvPr>
        </p:nvSpPr>
        <p:spPr>
          <a:xfrm>
            <a:off x="457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Content Placeholder 5"/>
          <p:cNvSpPr>
            <a:spLocks noGrp="1"/>
          </p:cNvSpPr>
          <p:nvPr>
            <p:ph sz="quarter" idx="4"/>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Rectangle 4"/>
          <p:cNvSpPr>
            <a:spLocks noGrp="1" noChangeArrowheads="1"/>
          </p:cNvSpPr>
          <p:nvPr>
            <p:ph type="dt" sz="half" idx="10"/>
          </p:nvPr>
        </p:nvSpPr>
        <p:spPr>
          <a:xfrm>
            <a:off x="457200" y="6243638"/>
            <a:ext cx="2133600" cy="457200"/>
          </a:xfrm>
          <a:prstGeom prst="rect">
            <a:avLst/>
          </a:prstGeom>
        </p:spPr>
        <p:txBody>
          <a:bodyPr/>
          <a:lstStyle>
            <a:lvl1pPr>
              <a:defRPr/>
            </a:lvl1pPr>
          </a:lstStyle>
          <a:p>
            <a:pPr>
              <a:defRPr/>
            </a:pPr>
            <a:endParaRPr lang="en-AU" altLang="en-US" sz="1800">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AU" altLang="en-US">
              <a:solidFill>
                <a:srgbClr val="000000"/>
              </a:solidFill>
            </a:endParaRPr>
          </a:p>
        </p:txBody>
      </p:sp>
      <p:sp>
        <p:nvSpPr>
          <p:cNvPr id="9" name="Rectangle 6"/>
          <p:cNvSpPr>
            <a:spLocks noGrp="1" noChangeArrowheads="1"/>
          </p:cNvSpPr>
          <p:nvPr>
            <p:ph type="sldNum" sz="quarter" idx="12"/>
          </p:nvPr>
        </p:nvSpPr>
        <p:spPr>
          <a:xfrm>
            <a:off x="6553200" y="6243638"/>
            <a:ext cx="2133600" cy="457200"/>
          </a:xfrm>
          <a:prstGeom prst="rect">
            <a:avLst/>
          </a:prstGeom>
        </p:spPr>
        <p:txBody>
          <a:bodyPr/>
          <a:lstStyle>
            <a:lvl1pPr>
              <a:defRPr/>
            </a:lvl1pPr>
          </a:lstStyle>
          <a:p>
            <a:pPr>
              <a:defRPr/>
            </a:pPr>
            <a:fld id="{994D10A7-9C64-4B1C-91EE-9AC2BA2E5A1B}" type="slidenum">
              <a:rPr lang="en-AU" altLang="en-US" sz="1800">
                <a:solidFill>
                  <a:srgbClr val="000000"/>
                </a:solidFill>
              </a:rPr>
              <a:pPr>
                <a:defRPr/>
              </a:pPr>
              <a:t>‹#›</a:t>
            </a:fld>
            <a:endParaRPr lang="en-AU" altLang="en-US" sz="1800">
              <a:solidFill>
                <a:srgbClr val="000000"/>
              </a:solidFill>
            </a:endParaRPr>
          </a:p>
        </p:txBody>
      </p:sp>
    </p:spTree>
    <p:extLst>
      <p:ext uri="{BB962C8B-B14F-4D97-AF65-F5344CB8AC3E}">
        <p14:creationId xmlns:p14="http://schemas.microsoft.com/office/powerpoint/2010/main" val="937642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Astronaut">
    <p:bg>
      <p:bgPr>
        <a:solidFill>
          <a:srgbClr val="E14D3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883"/>
            <a:ext cx="9144000" cy="1615440"/>
          </a:xfrm>
          <a:prstGeom prst="rect">
            <a:avLst/>
          </a:prstGeom>
        </p:spPr>
      </p:pic>
      <p:sp>
        <p:nvSpPr>
          <p:cNvPr id="2" name="Title 1"/>
          <p:cNvSpPr>
            <a:spLocks noGrp="1"/>
          </p:cNvSpPr>
          <p:nvPr>
            <p:ph type="ctrTitle"/>
          </p:nvPr>
        </p:nvSpPr>
        <p:spPr>
          <a:xfrm>
            <a:off x="3203848" y="2204865"/>
            <a:ext cx="5799353" cy="1152128"/>
          </a:xfrm>
        </p:spPr>
        <p:txBody>
          <a:bodyPr/>
          <a:lstStyle>
            <a:lvl1pPr algn="r">
              <a:defRPr>
                <a:solidFill>
                  <a:schemeClr val="bg1"/>
                </a:solidFill>
              </a:defRPr>
            </a:lvl1pPr>
          </a:lstStyle>
          <a:p>
            <a:r>
              <a:rPr lang="en-US" smtClean="0"/>
              <a:t>Click to edit Master title style</a:t>
            </a:r>
            <a:endParaRPr lang="en-AU" dirty="0"/>
          </a:p>
        </p:txBody>
      </p:sp>
      <p:sp>
        <p:nvSpPr>
          <p:cNvPr id="3" name="Subtitle 2"/>
          <p:cNvSpPr>
            <a:spLocks noGrp="1"/>
          </p:cNvSpPr>
          <p:nvPr>
            <p:ph type="subTitle" idx="1"/>
          </p:nvPr>
        </p:nvSpPr>
        <p:spPr>
          <a:xfrm>
            <a:off x="3779912" y="3404592"/>
            <a:ext cx="5223287" cy="1752600"/>
          </a:xfrm>
        </p:spPr>
        <p:txBody>
          <a:bodyPr/>
          <a:lstStyle>
            <a:lvl1pPr marL="0" indent="0" algn="r">
              <a:buNone/>
              <a:defRPr>
                <a:solidFill>
                  <a:schemeClr val="bg1">
                    <a:lumMod val="85000"/>
                  </a:schemeClr>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dirty="0"/>
          </a:p>
        </p:txBody>
      </p:sp>
      <p:pic>
        <p:nvPicPr>
          <p:cNvPr id="5" name="Picture 4"/>
          <p:cNvPicPr>
            <a:picLocks noChangeAspect="1"/>
          </p:cNvPicPr>
          <p:nvPr userDrawn="1"/>
        </p:nvPicPr>
        <p:blipFill rotWithShape="1">
          <a:blip r:embed="rId3" cstate="screen">
            <a:extLst>
              <a:ext uri="{28A0092B-C50C-407E-A947-70E740481C1C}">
                <a14:useLocalDpi xmlns:a14="http://schemas.microsoft.com/office/drawing/2010/main"/>
              </a:ext>
            </a:extLst>
          </a:blip>
          <a:srcRect t="1602" b="4370"/>
          <a:stretch/>
        </p:blipFill>
        <p:spPr>
          <a:xfrm>
            <a:off x="2" y="1621323"/>
            <a:ext cx="3730698" cy="5236677"/>
          </a:xfrm>
          <a:prstGeom prst="rect">
            <a:avLst/>
          </a:prstGeom>
        </p:spPr>
      </p:pic>
      <p:grpSp>
        <p:nvGrpSpPr>
          <p:cNvPr id="10" name="Group 9"/>
          <p:cNvGrpSpPr/>
          <p:nvPr userDrawn="1"/>
        </p:nvGrpSpPr>
        <p:grpSpPr>
          <a:xfrm>
            <a:off x="2195736" y="6051837"/>
            <a:ext cx="6808095" cy="689531"/>
            <a:chOff x="2195736" y="6051837"/>
            <a:chExt cx="6808095" cy="689531"/>
          </a:xfrm>
        </p:grpSpPr>
        <p:pic>
          <p:nvPicPr>
            <p:cNvPr id="11" name="Picture 10"/>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195736" y="6546312"/>
              <a:ext cx="1846935" cy="195056"/>
            </a:xfrm>
            <a:prstGeom prst="rect">
              <a:avLst/>
            </a:prstGeom>
          </p:spPr>
        </p:pic>
        <p:pic>
          <p:nvPicPr>
            <p:cNvPr id="14" name="Picture 1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632621" y="6051837"/>
              <a:ext cx="718592" cy="689531"/>
            </a:xfrm>
            <a:prstGeom prst="rect">
              <a:avLst/>
            </a:prstGeom>
          </p:spPr>
        </p:pic>
        <p:pic>
          <p:nvPicPr>
            <p:cNvPr id="15" name="Picture 14"/>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10555" y="6072160"/>
              <a:ext cx="493276" cy="648884"/>
            </a:xfrm>
            <a:prstGeom prst="rect">
              <a:avLst/>
            </a:prstGeom>
          </p:spPr>
        </p:pic>
      </p:grpSp>
    </p:spTree>
    <p:extLst>
      <p:ext uri="{BB962C8B-B14F-4D97-AF65-F5344CB8AC3E}">
        <p14:creationId xmlns:p14="http://schemas.microsoft.com/office/powerpoint/2010/main" val="324511530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wipe(left)">
                                      <p:cBhvr>
                                        <p:cTn id="2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Robo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955695" y="0"/>
            <a:ext cx="2188531" cy="5157192"/>
          </a:xfrm>
          <a:prstGeom prst="rect">
            <a:avLst/>
          </a:prstGeom>
        </p:spPr>
      </p:pic>
      <p:sp>
        <p:nvSpPr>
          <p:cNvPr id="2" name="Title 1"/>
          <p:cNvSpPr>
            <a:spLocks noGrp="1"/>
          </p:cNvSpPr>
          <p:nvPr>
            <p:ph type="ctrTitle"/>
          </p:nvPr>
        </p:nvSpPr>
        <p:spPr>
          <a:xfrm>
            <a:off x="179512" y="1052737"/>
            <a:ext cx="7167503" cy="1152128"/>
          </a:xfrm>
        </p:spPr>
        <p:txBody>
          <a:bodyPr/>
          <a:lstStyle>
            <a:lvl1pPr algn="l">
              <a:defRPr/>
            </a:lvl1pPr>
          </a:lstStyle>
          <a:p>
            <a:r>
              <a:rPr lang="en-US" smtClean="0"/>
              <a:t>Click to edit Master title style</a:t>
            </a:r>
            <a:endParaRPr lang="en-AU" dirty="0"/>
          </a:p>
        </p:txBody>
      </p:sp>
      <p:sp>
        <p:nvSpPr>
          <p:cNvPr id="3" name="Subtitle 2"/>
          <p:cNvSpPr>
            <a:spLocks noGrp="1"/>
          </p:cNvSpPr>
          <p:nvPr>
            <p:ph type="subTitle" idx="1"/>
          </p:nvPr>
        </p:nvSpPr>
        <p:spPr>
          <a:xfrm>
            <a:off x="179512" y="2252464"/>
            <a:ext cx="5902650" cy="1752600"/>
          </a:xfrm>
        </p:spPr>
        <p:txBody>
          <a:bodyPr/>
          <a:lstStyle>
            <a:lvl1pPr marL="0" indent="0" algn="l">
              <a:buNone/>
              <a:defRPr>
                <a:solidFill>
                  <a:schemeClr val="tx1">
                    <a:tint val="75000"/>
                  </a:schemeClr>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dirty="0"/>
          </a:p>
        </p:txBody>
      </p:sp>
      <p:grpSp>
        <p:nvGrpSpPr>
          <p:cNvPr id="17" name="Group 16"/>
          <p:cNvGrpSpPr/>
          <p:nvPr userDrawn="1"/>
        </p:nvGrpSpPr>
        <p:grpSpPr>
          <a:xfrm>
            <a:off x="0" y="5155200"/>
            <a:ext cx="9144000" cy="1702800"/>
            <a:chOff x="0" y="5155200"/>
            <a:chExt cx="9144000" cy="1702800"/>
          </a:xfrm>
        </p:grpSpPr>
        <p:sp>
          <p:nvSpPr>
            <p:cNvPr id="8" name="Rectangle 7"/>
            <p:cNvSpPr/>
            <p:nvPr userDrawn="1"/>
          </p:nvSpPr>
          <p:spPr>
            <a:xfrm>
              <a:off x="0" y="5155200"/>
              <a:ext cx="9144000" cy="1702800"/>
            </a:xfrm>
            <a:prstGeom prst="rect">
              <a:avLst/>
            </a:prstGeom>
            <a:solidFill>
              <a:srgbClr val="E14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6" name="Group 15"/>
            <p:cNvGrpSpPr/>
            <p:nvPr userDrawn="1"/>
          </p:nvGrpSpPr>
          <p:grpSpPr>
            <a:xfrm>
              <a:off x="107504" y="5229200"/>
              <a:ext cx="8928992" cy="1512168"/>
              <a:chOff x="107504" y="5229200"/>
              <a:chExt cx="8928992" cy="1512168"/>
            </a:xfrm>
          </p:grpSpPr>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7504" y="5346129"/>
                <a:ext cx="1349577" cy="1395239"/>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189561" y="5229200"/>
                <a:ext cx="1846935" cy="195056"/>
              </a:xfrm>
              <a:prstGeom prst="rect">
                <a:avLst/>
              </a:prstGeom>
            </p:spPr>
          </p:pic>
          <p:pic>
            <p:nvPicPr>
              <p:cNvPr id="14" name="Picture 1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632621" y="6051837"/>
                <a:ext cx="718592" cy="689531"/>
              </a:xfrm>
              <a:prstGeom prst="rect">
                <a:avLst/>
              </a:prstGeom>
            </p:spPr>
          </p:pic>
          <p:pic>
            <p:nvPicPr>
              <p:cNvPr id="15" name="Picture 14"/>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10555" y="6072160"/>
                <a:ext cx="493276" cy="648884"/>
              </a:xfrm>
              <a:prstGeom prst="rect">
                <a:avLst/>
              </a:prstGeom>
            </p:spPr>
          </p:pic>
        </p:grpSp>
      </p:grpSp>
    </p:spTree>
    <p:extLst>
      <p:ext uri="{BB962C8B-B14F-4D97-AF65-F5344CB8AC3E}">
        <p14:creationId xmlns:p14="http://schemas.microsoft.com/office/powerpoint/2010/main" val="2635142089"/>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wipe(left)">
                                      <p:cBhvr>
                                        <p:cTn id="1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Chemistry">
    <p:spTree>
      <p:nvGrpSpPr>
        <p:cNvPr id="1" name=""/>
        <p:cNvGrpSpPr/>
        <p:nvPr/>
      </p:nvGrpSpPr>
      <p:grpSpPr>
        <a:xfrm>
          <a:off x="0" y="0"/>
          <a:ext cx="0" cy="0"/>
          <a:chOff x="0" y="0"/>
          <a:chExt cx="0" cy="0"/>
        </a:xfrm>
      </p:grpSpPr>
      <p:sp>
        <p:nvSpPr>
          <p:cNvPr id="2" name="Title 1"/>
          <p:cNvSpPr>
            <a:spLocks noGrp="1"/>
          </p:cNvSpPr>
          <p:nvPr>
            <p:ph type="ctrTitle"/>
          </p:nvPr>
        </p:nvSpPr>
        <p:spPr>
          <a:xfrm>
            <a:off x="179512" y="1052737"/>
            <a:ext cx="6735455" cy="1152128"/>
          </a:xfrm>
        </p:spPr>
        <p:txBody>
          <a:bodyPr/>
          <a:lstStyle>
            <a:lvl1pPr algn="l">
              <a:defRPr/>
            </a:lvl1pPr>
          </a:lstStyle>
          <a:p>
            <a:r>
              <a:rPr lang="en-US" smtClean="0"/>
              <a:t>Click to edit Master title style</a:t>
            </a:r>
            <a:endParaRPr lang="en-AU" dirty="0"/>
          </a:p>
        </p:txBody>
      </p:sp>
      <p:sp>
        <p:nvSpPr>
          <p:cNvPr id="3" name="Subtitle 2"/>
          <p:cNvSpPr>
            <a:spLocks noGrp="1"/>
          </p:cNvSpPr>
          <p:nvPr>
            <p:ph type="subTitle" idx="1"/>
          </p:nvPr>
        </p:nvSpPr>
        <p:spPr>
          <a:xfrm>
            <a:off x="179512" y="2252464"/>
            <a:ext cx="5902650" cy="1752600"/>
          </a:xfrm>
        </p:spPr>
        <p:txBody>
          <a:bodyPr/>
          <a:lstStyle>
            <a:lvl1pPr marL="0" indent="0" algn="l">
              <a:buNone/>
              <a:defRPr>
                <a:solidFill>
                  <a:schemeClr val="tx1">
                    <a:tint val="75000"/>
                  </a:schemeClr>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dirty="0"/>
          </a:p>
        </p:txBody>
      </p:sp>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207685" y="0"/>
            <a:ext cx="2936315" cy="5155200"/>
          </a:xfrm>
          <a:prstGeom prst="rect">
            <a:avLst/>
          </a:prstGeom>
        </p:spPr>
      </p:pic>
      <p:grpSp>
        <p:nvGrpSpPr>
          <p:cNvPr id="10" name="Group 9"/>
          <p:cNvGrpSpPr/>
          <p:nvPr userDrawn="1"/>
        </p:nvGrpSpPr>
        <p:grpSpPr>
          <a:xfrm>
            <a:off x="0" y="5155200"/>
            <a:ext cx="9144000" cy="1702800"/>
            <a:chOff x="0" y="5155200"/>
            <a:chExt cx="9144000" cy="1702800"/>
          </a:xfrm>
        </p:grpSpPr>
        <p:sp>
          <p:nvSpPr>
            <p:cNvPr id="8" name="Rectangle 7"/>
            <p:cNvSpPr/>
            <p:nvPr userDrawn="1"/>
          </p:nvSpPr>
          <p:spPr>
            <a:xfrm>
              <a:off x="0" y="5155200"/>
              <a:ext cx="9144000" cy="1702800"/>
            </a:xfrm>
            <a:prstGeom prst="rect">
              <a:avLst/>
            </a:prstGeom>
            <a:solidFill>
              <a:srgbClr val="E14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7504" y="5346129"/>
              <a:ext cx="1349577" cy="1395239"/>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189561" y="5229200"/>
              <a:ext cx="1846935" cy="195056"/>
            </a:xfrm>
            <a:prstGeom prst="rect">
              <a:avLst/>
            </a:prstGeom>
          </p:spPr>
        </p:pic>
        <p:pic>
          <p:nvPicPr>
            <p:cNvPr id="14" name="Picture 1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632621" y="6051837"/>
              <a:ext cx="718592" cy="689531"/>
            </a:xfrm>
            <a:prstGeom prst="rect">
              <a:avLst/>
            </a:prstGeom>
          </p:spPr>
        </p:pic>
        <p:pic>
          <p:nvPicPr>
            <p:cNvPr id="15" name="Picture 14"/>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510555" y="6072160"/>
              <a:ext cx="493276" cy="648884"/>
            </a:xfrm>
            <a:prstGeom prst="rect">
              <a:avLst/>
            </a:prstGeom>
          </p:spPr>
        </p:pic>
      </p:grpSp>
    </p:spTree>
    <p:extLst>
      <p:ext uri="{BB962C8B-B14F-4D97-AF65-F5344CB8AC3E}">
        <p14:creationId xmlns:p14="http://schemas.microsoft.com/office/powerpoint/2010/main" val="13476786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wipe(left)">
                                      <p:cBhvr>
                                        <p:cTn id="1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Electronics">
    <p:spTree>
      <p:nvGrpSpPr>
        <p:cNvPr id="1" name=""/>
        <p:cNvGrpSpPr/>
        <p:nvPr/>
      </p:nvGrpSpPr>
      <p:grpSpPr>
        <a:xfrm>
          <a:off x="0" y="0"/>
          <a:ext cx="0" cy="0"/>
          <a:chOff x="0" y="0"/>
          <a:chExt cx="0" cy="0"/>
        </a:xfrm>
      </p:grpSpPr>
      <p:grpSp>
        <p:nvGrpSpPr>
          <p:cNvPr id="7" name="Group 6"/>
          <p:cNvGrpSpPr/>
          <p:nvPr userDrawn="1"/>
        </p:nvGrpSpPr>
        <p:grpSpPr>
          <a:xfrm>
            <a:off x="0" y="5155200"/>
            <a:ext cx="9144000" cy="1702800"/>
            <a:chOff x="0" y="5155200"/>
            <a:chExt cx="9144000" cy="1702800"/>
          </a:xfrm>
        </p:grpSpPr>
        <p:sp>
          <p:nvSpPr>
            <p:cNvPr id="8" name="Rectangle 7"/>
            <p:cNvSpPr/>
            <p:nvPr userDrawn="1"/>
          </p:nvSpPr>
          <p:spPr>
            <a:xfrm>
              <a:off x="0" y="5155200"/>
              <a:ext cx="9144000" cy="1702800"/>
            </a:xfrm>
            <a:prstGeom prst="rect">
              <a:avLst/>
            </a:prstGeom>
            <a:solidFill>
              <a:srgbClr val="E14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u="sng"/>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504" y="5346129"/>
              <a:ext cx="1349577" cy="1395239"/>
            </a:xfrm>
            <a:prstGeom prst="rect">
              <a:avLst/>
            </a:prstGeom>
          </p:spPr>
        </p:pic>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189561" y="5229200"/>
              <a:ext cx="1846935" cy="195056"/>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632621" y="6051837"/>
              <a:ext cx="718592" cy="689531"/>
            </a:xfrm>
            <a:prstGeom prst="rect">
              <a:avLst/>
            </a:prstGeom>
          </p:spPr>
        </p:pic>
        <p:pic>
          <p:nvPicPr>
            <p:cNvPr id="15" name="Picture 1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510555" y="6072160"/>
              <a:ext cx="493276" cy="648884"/>
            </a:xfrm>
            <a:prstGeom prst="rect">
              <a:avLst/>
            </a:prstGeom>
          </p:spPr>
        </p:pic>
      </p:grpSp>
      <p:pic>
        <p:nvPicPr>
          <p:cNvPr id="5" name="Picture 4"/>
          <p:cNvPicPr>
            <a:picLocks noChangeAspect="1"/>
          </p:cNvPicPr>
          <p:nvPr userDrawn="1"/>
        </p:nvPicPr>
        <p:blipFill rotWithShape="1">
          <a:blip r:embed="rId6" cstate="print">
            <a:extLst>
              <a:ext uri="{28A0092B-C50C-407E-A947-70E740481C1C}">
                <a14:useLocalDpi xmlns:a14="http://schemas.microsoft.com/office/drawing/2010/main" val="0"/>
              </a:ext>
            </a:extLst>
          </a:blip>
          <a:srcRect r="4988" b="4305"/>
          <a:stretch/>
        </p:blipFill>
        <p:spPr>
          <a:xfrm>
            <a:off x="2962795" y="1909597"/>
            <a:ext cx="6181205" cy="3245603"/>
          </a:xfrm>
          <a:prstGeom prst="rect">
            <a:avLst/>
          </a:prstGeom>
        </p:spPr>
      </p:pic>
      <p:sp>
        <p:nvSpPr>
          <p:cNvPr id="2" name="Title 1"/>
          <p:cNvSpPr>
            <a:spLocks noGrp="1"/>
          </p:cNvSpPr>
          <p:nvPr userDrawn="1">
            <p:ph type="ctrTitle"/>
          </p:nvPr>
        </p:nvSpPr>
        <p:spPr>
          <a:xfrm>
            <a:off x="179512" y="188641"/>
            <a:ext cx="6735455" cy="1152128"/>
          </a:xfrm>
        </p:spPr>
        <p:txBody>
          <a:bodyPr/>
          <a:lstStyle>
            <a:lvl1pPr algn="l">
              <a:defRPr/>
            </a:lvl1pPr>
          </a:lstStyle>
          <a:p>
            <a:r>
              <a:rPr lang="en-US" smtClean="0"/>
              <a:t>Click to edit Master title style</a:t>
            </a:r>
            <a:endParaRPr lang="en-AU" dirty="0"/>
          </a:p>
        </p:txBody>
      </p:sp>
      <p:sp>
        <p:nvSpPr>
          <p:cNvPr id="3" name="Subtitle 2"/>
          <p:cNvSpPr>
            <a:spLocks noGrp="1"/>
          </p:cNvSpPr>
          <p:nvPr userDrawn="1">
            <p:ph type="subTitle" idx="1"/>
          </p:nvPr>
        </p:nvSpPr>
        <p:spPr>
          <a:xfrm>
            <a:off x="179512" y="1388368"/>
            <a:ext cx="5902650" cy="1752600"/>
          </a:xfrm>
        </p:spPr>
        <p:txBody>
          <a:bodyPr/>
          <a:lstStyle>
            <a:lvl1pPr marL="0" indent="0" algn="l">
              <a:buNone/>
              <a:defRPr>
                <a:solidFill>
                  <a:schemeClr val="tx1">
                    <a:tint val="75000"/>
                  </a:schemeClr>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dirty="0"/>
          </a:p>
        </p:txBody>
      </p:sp>
    </p:spTree>
    <p:extLst>
      <p:ext uri="{BB962C8B-B14F-4D97-AF65-F5344CB8AC3E}">
        <p14:creationId xmlns:p14="http://schemas.microsoft.com/office/powerpoint/2010/main" val="3431028624"/>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wipe(left)">
                                      <p:cBhvr>
                                        <p:cTn id="1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Spac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27384"/>
            <a:ext cx="9144000" cy="6885384"/>
          </a:xfrm>
          <a:prstGeom prst="rect">
            <a:avLst/>
          </a:prstGeom>
        </p:spPr>
      </p:pic>
      <p:sp>
        <p:nvSpPr>
          <p:cNvPr id="2" name="Title 1"/>
          <p:cNvSpPr>
            <a:spLocks noGrp="1"/>
          </p:cNvSpPr>
          <p:nvPr>
            <p:ph type="ctrTitle"/>
          </p:nvPr>
        </p:nvSpPr>
        <p:spPr>
          <a:xfrm>
            <a:off x="35496" y="-27384"/>
            <a:ext cx="6735455" cy="720079"/>
          </a:xfrm>
        </p:spPr>
        <p:txBody>
          <a:bodyPr/>
          <a:lstStyle>
            <a:lvl1pPr algn="l">
              <a:defRPr/>
            </a:lvl1pPr>
          </a:lstStyle>
          <a:p>
            <a:r>
              <a:rPr lang="en-US" smtClean="0"/>
              <a:t>Click to edit Master title style</a:t>
            </a:r>
            <a:endParaRPr lang="en-AU" dirty="0"/>
          </a:p>
        </p:txBody>
      </p:sp>
      <p:sp>
        <p:nvSpPr>
          <p:cNvPr id="3" name="Subtitle 2"/>
          <p:cNvSpPr>
            <a:spLocks noGrp="1"/>
          </p:cNvSpPr>
          <p:nvPr>
            <p:ph type="subTitle" idx="1"/>
          </p:nvPr>
        </p:nvSpPr>
        <p:spPr>
          <a:xfrm>
            <a:off x="35496" y="692696"/>
            <a:ext cx="5902650" cy="864096"/>
          </a:xfrm>
        </p:spPr>
        <p:txBody>
          <a:bodyPr/>
          <a:lstStyle>
            <a:lvl1pPr marL="0" indent="0" algn="l">
              <a:buNone/>
              <a:defRPr>
                <a:solidFill>
                  <a:schemeClr val="bg1">
                    <a:lumMod val="95000"/>
                  </a:schemeClr>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dirty="0"/>
          </a:p>
        </p:txBody>
      </p:sp>
      <p:grpSp>
        <p:nvGrpSpPr>
          <p:cNvPr id="6" name="Group 5"/>
          <p:cNvGrpSpPr/>
          <p:nvPr userDrawn="1"/>
        </p:nvGrpSpPr>
        <p:grpSpPr>
          <a:xfrm>
            <a:off x="7549601" y="4149080"/>
            <a:ext cx="1486895" cy="2592288"/>
            <a:chOff x="7549601" y="4149080"/>
            <a:chExt cx="1486895" cy="2592288"/>
          </a:xfrm>
        </p:grpSpPr>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618261" y="4149080"/>
              <a:ext cx="1349577" cy="1395239"/>
            </a:xfrm>
            <a:prstGeom prst="rect">
              <a:avLst/>
            </a:prstGeom>
          </p:spPr>
        </p:pic>
        <p:pic>
          <p:nvPicPr>
            <p:cNvPr id="11" name="Picture 10"/>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549601" y="5688724"/>
              <a:ext cx="1486895" cy="157032"/>
            </a:xfrm>
            <a:prstGeom prst="rect">
              <a:avLst/>
            </a:prstGeom>
          </p:spPr>
        </p:pic>
        <p:pic>
          <p:nvPicPr>
            <p:cNvPr id="14" name="Picture 1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596336" y="6051837"/>
              <a:ext cx="718592" cy="689531"/>
            </a:xfrm>
            <a:prstGeom prst="rect">
              <a:avLst/>
            </a:prstGeom>
          </p:spPr>
        </p:pic>
        <p:pic>
          <p:nvPicPr>
            <p:cNvPr id="15" name="Picture 14"/>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8474270" y="6072160"/>
              <a:ext cx="493276" cy="648884"/>
            </a:xfrm>
            <a:prstGeom prst="rect">
              <a:avLst/>
            </a:prstGeom>
          </p:spPr>
        </p:pic>
      </p:grpSp>
    </p:spTree>
    <p:extLst>
      <p:ext uri="{BB962C8B-B14F-4D97-AF65-F5344CB8AC3E}">
        <p14:creationId xmlns:p14="http://schemas.microsoft.com/office/powerpoint/2010/main" val="2333185216"/>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left)">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T-Shirt Female">
    <p:bg>
      <p:bgPr>
        <a:solidFill>
          <a:srgbClr val="E14D3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883"/>
            <a:ext cx="9144000" cy="1615440"/>
          </a:xfrm>
          <a:prstGeom prst="rect">
            <a:avLst/>
          </a:prstGeom>
        </p:spPr>
      </p:pic>
      <p:sp>
        <p:nvSpPr>
          <p:cNvPr id="2" name="Title 1"/>
          <p:cNvSpPr>
            <a:spLocks noGrp="1"/>
          </p:cNvSpPr>
          <p:nvPr>
            <p:ph type="ctrTitle"/>
          </p:nvPr>
        </p:nvSpPr>
        <p:spPr>
          <a:xfrm>
            <a:off x="3203848" y="2204865"/>
            <a:ext cx="5799353" cy="1152128"/>
          </a:xfrm>
        </p:spPr>
        <p:txBody>
          <a:bodyPr/>
          <a:lstStyle>
            <a:lvl1pPr algn="r">
              <a:defRPr>
                <a:solidFill>
                  <a:schemeClr val="bg1"/>
                </a:solidFill>
              </a:defRPr>
            </a:lvl1pPr>
          </a:lstStyle>
          <a:p>
            <a:r>
              <a:rPr lang="en-US" smtClean="0"/>
              <a:t>Click to edit Master title style</a:t>
            </a:r>
            <a:endParaRPr lang="en-AU" dirty="0"/>
          </a:p>
        </p:txBody>
      </p:sp>
      <p:sp>
        <p:nvSpPr>
          <p:cNvPr id="3" name="Subtitle 2"/>
          <p:cNvSpPr>
            <a:spLocks noGrp="1"/>
          </p:cNvSpPr>
          <p:nvPr>
            <p:ph type="subTitle" idx="1"/>
          </p:nvPr>
        </p:nvSpPr>
        <p:spPr>
          <a:xfrm>
            <a:off x="3779912" y="3404592"/>
            <a:ext cx="5223287" cy="1752600"/>
          </a:xfrm>
        </p:spPr>
        <p:txBody>
          <a:bodyPr/>
          <a:lstStyle>
            <a:lvl1pPr marL="0" indent="0" algn="r">
              <a:buNone/>
              <a:defRPr>
                <a:solidFill>
                  <a:schemeClr val="bg1">
                    <a:lumMod val="85000"/>
                  </a:schemeClr>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dirty="0"/>
          </a:p>
        </p:txBody>
      </p:sp>
      <p:grpSp>
        <p:nvGrpSpPr>
          <p:cNvPr id="9" name="Group 8"/>
          <p:cNvGrpSpPr/>
          <p:nvPr userDrawn="1"/>
        </p:nvGrpSpPr>
        <p:grpSpPr>
          <a:xfrm>
            <a:off x="-1351" y="1621322"/>
            <a:ext cx="3159453" cy="5236677"/>
            <a:chOff x="-1351" y="1621322"/>
            <a:chExt cx="3159453" cy="5236677"/>
          </a:xfrm>
        </p:grpSpPr>
        <p:pic>
          <p:nvPicPr>
            <p:cNvPr id="6" name="Picture 5"/>
            <p:cNvPicPr>
              <a:picLocks noChangeAspect="1"/>
            </p:cNvPicPr>
            <p:nvPr userDrawn="1"/>
          </p:nvPicPr>
          <p:blipFill rotWithShape="1">
            <a:blip r:embed="rId3" cstate="screen">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a:stretch/>
          </p:blipFill>
          <p:spPr>
            <a:xfrm>
              <a:off x="-1351" y="1621322"/>
              <a:ext cx="3159453" cy="5236677"/>
            </a:xfrm>
            <a:prstGeom prst="rect">
              <a:avLst/>
            </a:prstGeom>
          </p:spPr>
        </p:pic>
        <p:pic>
          <p:nvPicPr>
            <p:cNvPr id="8" name="Picture 7"/>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82058" y="3399770"/>
              <a:ext cx="1510778" cy="1565604"/>
            </a:xfrm>
            <a:prstGeom prst="rect">
              <a:avLst/>
            </a:prstGeom>
          </p:spPr>
        </p:pic>
      </p:grpSp>
      <p:grpSp>
        <p:nvGrpSpPr>
          <p:cNvPr id="10" name="Group 9"/>
          <p:cNvGrpSpPr/>
          <p:nvPr userDrawn="1"/>
        </p:nvGrpSpPr>
        <p:grpSpPr>
          <a:xfrm>
            <a:off x="2797073" y="6051837"/>
            <a:ext cx="6206758" cy="689531"/>
            <a:chOff x="2797073" y="6051837"/>
            <a:chExt cx="6206758" cy="689531"/>
          </a:xfrm>
        </p:grpSpPr>
        <p:pic>
          <p:nvPicPr>
            <p:cNvPr id="11" name="Picture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797073" y="6546312"/>
              <a:ext cx="1846935" cy="195056"/>
            </a:xfrm>
            <a:prstGeom prst="rect">
              <a:avLst/>
            </a:prstGeom>
          </p:spPr>
        </p:pic>
        <p:pic>
          <p:nvPicPr>
            <p:cNvPr id="14" name="Picture 13"/>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7632621" y="6051837"/>
              <a:ext cx="718592" cy="689531"/>
            </a:xfrm>
            <a:prstGeom prst="rect">
              <a:avLst/>
            </a:prstGeom>
          </p:spPr>
        </p:pic>
        <p:pic>
          <p:nvPicPr>
            <p:cNvPr id="15" name="Picture 14"/>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8510555" y="6072160"/>
              <a:ext cx="493276" cy="648884"/>
            </a:xfrm>
            <a:prstGeom prst="rect">
              <a:avLst/>
            </a:prstGeom>
          </p:spPr>
        </p:pic>
      </p:grpSp>
    </p:spTree>
    <p:extLst>
      <p:ext uri="{BB962C8B-B14F-4D97-AF65-F5344CB8AC3E}">
        <p14:creationId xmlns:p14="http://schemas.microsoft.com/office/powerpoint/2010/main" val="3394344771"/>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wipe(left)">
                                      <p:cBhvr>
                                        <p:cTn id="2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T-Shirt Male">
    <p:bg>
      <p:bgPr>
        <a:solidFill>
          <a:srgbClr val="E14D31"/>
        </a:solidFill>
        <a:effectLst/>
      </p:bgPr>
    </p:bg>
    <p:spTree>
      <p:nvGrpSpPr>
        <p:cNvPr id="1" name=""/>
        <p:cNvGrpSpPr/>
        <p:nvPr/>
      </p:nvGrpSpPr>
      <p:grpSpPr>
        <a:xfrm>
          <a:off x="0" y="0"/>
          <a:ext cx="0" cy="0"/>
          <a:chOff x="0" y="0"/>
          <a:chExt cx="0" cy="0"/>
        </a:xfrm>
      </p:grpSpPr>
      <p:grpSp>
        <p:nvGrpSpPr>
          <p:cNvPr id="9" name="Group 8"/>
          <p:cNvGrpSpPr/>
          <p:nvPr userDrawn="1"/>
        </p:nvGrpSpPr>
        <p:grpSpPr>
          <a:xfrm>
            <a:off x="2797073" y="6051837"/>
            <a:ext cx="6206758" cy="689531"/>
            <a:chOff x="2797073" y="6051837"/>
            <a:chExt cx="6206758" cy="689531"/>
          </a:xfrm>
        </p:grpSpPr>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97073" y="6546312"/>
              <a:ext cx="1846935" cy="195056"/>
            </a:xfrm>
            <a:prstGeom prst="rect">
              <a:avLst/>
            </a:prstGeom>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632621" y="6051837"/>
              <a:ext cx="718592" cy="689531"/>
            </a:xfrm>
            <a:prstGeom prst="rect">
              <a:avLst/>
            </a:prstGeom>
          </p:spPr>
        </p:pic>
        <p:pic>
          <p:nvPicPr>
            <p:cNvPr id="13" name="Picture 12"/>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510555" y="6072160"/>
              <a:ext cx="493276" cy="648884"/>
            </a:xfrm>
            <a:prstGeom prst="rect">
              <a:avLst/>
            </a:prstGeom>
          </p:spPr>
        </p:pic>
      </p:grpSp>
      <p:pic>
        <p:nvPicPr>
          <p:cNvPr id="4" name="Picture 3"/>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5883"/>
            <a:ext cx="9144000" cy="1615440"/>
          </a:xfrm>
          <a:prstGeom prst="rect">
            <a:avLst/>
          </a:prstGeom>
        </p:spPr>
      </p:pic>
      <p:sp>
        <p:nvSpPr>
          <p:cNvPr id="2" name="Title 1"/>
          <p:cNvSpPr>
            <a:spLocks noGrp="1"/>
          </p:cNvSpPr>
          <p:nvPr>
            <p:ph type="ctrTitle"/>
          </p:nvPr>
        </p:nvSpPr>
        <p:spPr>
          <a:xfrm>
            <a:off x="3203848" y="2204865"/>
            <a:ext cx="5799353" cy="1152128"/>
          </a:xfrm>
        </p:spPr>
        <p:txBody>
          <a:bodyPr/>
          <a:lstStyle>
            <a:lvl1pPr algn="r">
              <a:defRPr>
                <a:solidFill>
                  <a:schemeClr val="bg1"/>
                </a:solidFill>
              </a:defRPr>
            </a:lvl1pPr>
          </a:lstStyle>
          <a:p>
            <a:r>
              <a:rPr lang="en-US" smtClean="0"/>
              <a:t>Click to edit Master title style</a:t>
            </a:r>
            <a:endParaRPr lang="en-AU" dirty="0"/>
          </a:p>
        </p:txBody>
      </p:sp>
      <p:sp>
        <p:nvSpPr>
          <p:cNvPr id="3" name="Subtitle 2"/>
          <p:cNvSpPr>
            <a:spLocks noGrp="1"/>
          </p:cNvSpPr>
          <p:nvPr>
            <p:ph type="subTitle" idx="1"/>
          </p:nvPr>
        </p:nvSpPr>
        <p:spPr>
          <a:xfrm>
            <a:off x="3779912" y="3404592"/>
            <a:ext cx="5223287" cy="1752600"/>
          </a:xfrm>
        </p:spPr>
        <p:txBody>
          <a:bodyPr/>
          <a:lstStyle>
            <a:lvl1pPr marL="0" indent="0" algn="r">
              <a:buNone/>
              <a:defRPr>
                <a:solidFill>
                  <a:schemeClr val="bg1">
                    <a:lumMod val="85000"/>
                  </a:schemeClr>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dirty="0"/>
          </a:p>
        </p:txBody>
      </p:sp>
      <p:grpSp>
        <p:nvGrpSpPr>
          <p:cNvPr id="7" name="Group 6"/>
          <p:cNvGrpSpPr/>
          <p:nvPr userDrawn="1"/>
        </p:nvGrpSpPr>
        <p:grpSpPr>
          <a:xfrm>
            <a:off x="0" y="1621323"/>
            <a:ext cx="2778682" cy="5236677"/>
            <a:chOff x="0" y="1621323"/>
            <a:chExt cx="2778682" cy="5236677"/>
          </a:xfrm>
        </p:grpSpPr>
        <p:pic>
          <p:nvPicPr>
            <p:cNvPr id="5" name="Picture 4"/>
            <p:cNvPicPr>
              <a:picLocks noChangeAspect="1"/>
            </p:cNvPicPr>
            <p:nvPr userDrawn="1"/>
          </p:nvPicPr>
          <p:blipFill rotWithShape="1">
            <a:blip r:embed="rId6" cstate="screen">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a:stretch/>
          </p:blipFill>
          <p:spPr>
            <a:xfrm>
              <a:off x="0" y="1621323"/>
              <a:ext cx="2778682" cy="5236677"/>
            </a:xfrm>
            <a:prstGeom prst="rect">
              <a:avLst/>
            </a:prstGeom>
          </p:spPr>
        </p:pic>
        <p:pic>
          <p:nvPicPr>
            <p:cNvPr id="8" name="Picture 7"/>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39552" y="2996952"/>
              <a:ext cx="1348447" cy="1397382"/>
            </a:xfrm>
            <a:prstGeom prst="rect">
              <a:avLst/>
            </a:prstGeom>
          </p:spPr>
        </p:pic>
      </p:grpSp>
    </p:spTree>
    <p:extLst>
      <p:ext uri="{BB962C8B-B14F-4D97-AF65-F5344CB8AC3E}">
        <p14:creationId xmlns:p14="http://schemas.microsoft.com/office/powerpoint/2010/main" val="3176818645"/>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wipe(left)">
                                      <p:cBhvr>
                                        <p:cTn id="2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BE64FA-6027-42B7-8233-D6CDCD56817A}" type="datetimeFigureOut">
              <a:rPr lang="en-AU" smtClean="0"/>
              <a:t>23/10/2013</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030A21-597D-48AF-8512-98407D961E19}" type="slidenum">
              <a:rPr lang="en-AU" smtClean="0"/>
              <a:t>‹#›</a:t>
            </a:fld>
            <a:endParaRPr lang="en-AU"/>
          </a:p>
        </p:txBody>
      </p:sp>
    </p:spTree>
    <p:extLst>
      <p:ext uri="{BB962C8B-B14F-4D97-AF65-F5344CB8AC3E}">
        <p14:creationId xmlns:p14="http://schemas.microsoft.com/office/powerpoint/2010/main" val="2391058569"/>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60" r:id="rId3"/>
    <p:sldLayoutId id="2147483649" r:id="rId4"/>
    <p:sldLayoutId id="2147483662" r:id="rId5"/>
    <p:sldLayoutId id="2147483667" r:id="rId6"/>
    <p:sldLayoutId id="2147483663" r:id="rId7"/>
    <p:sldLayoutId id="2147483664" r:id="rId8"/>
    <p:sldLayoutId id="2147483665" r:id="rId9"/>
    <p:sldLayoutId id="2147483668" r:id="rId10"/>
    <p:sldLayoutId id="2147483651" r:id="rId11"/>
    <p:sldLayoutId id="2147483666" r:id="rId12"/>
    <p:sldLayoutId id="2147483652" r:id="rId13"/>
    <p:sldLayoutId id="2147483653" r:id="rId14"/>
    <p:sldLayoutId id="2147483654" r:id="rId15"/>
    <p:sldLayoutId id="2147483655" r:id="rId16"/>
    <p:sldLayoutId id="2147483656" r:id="rId17"/>
    <p:sldLayoutId id="2147483657" r:id="rId18"/>
    <p:sldLayoutId id="2147483658" r:id="rId19"/>
    <p:sldLayoutId id="2147483659" r:id="rId20"/>
    <p:sldLayoutId id="2147483669" r:id="rId21"/>
  </p:sldLayoutIdLst>
  <p:transition spd="slow">
    <p:wipe dir="d"/>
  </p:transition>
  <p:timing>
    <p:tnLst>
      <p:par>
        <p:cTn id="1" dur="indefinite" restart="never" nodeType="tmRoot"/>
      </p:par>
    </p:tnLst>
  </p:timing>
  <p:txStyles>
    <p:titleStyle>
      <a:lvl1pPr algn="ctr" defTabSz="914400" rtl="0" eaLnBrk="1" latinLnBrk="0" hangingPunct="1">
        <a:spcBef>
          <a:spcPct val="0"/>
        </a:spcBef>
        <a:buNone/>
        <a:defRPr sz="4400" b="0" kern="1200">
          <a:solidFill>
            <a:srgbClr val="BA3232"/>
          </a:solidFill>
          <a:effectLst>
            <a:outerShdw blurRad="50800" dist="38100" dir="2700000" algn="tl" rotWithShape="0">
              <a:prstClr val="black">
                <a:alpha val="40000"/>
              </a:prstClr>
            </a:outerShdw>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youtu.be/QUBBhiNnCQk"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hyperlink" Target="https://sites.google.com/site/sfhouse2013/"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6.png"/><Relationship Id="rId4" Type="http://schemas.openxmlformats.org/officeDocument/2006/relationships/notesSlide" Target="../notesSlides/notesSlide15.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image" Target="../media/image20.tiff"/></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24695" y="1196752"/>
            <a:ext cx="6192688" cy="4608512"/>
          </a:xfrm>
        </p:spPr>
        <p:txBody>
          <a:bodyPr>
            <a:normAutofit/>
          </a:bodyPr>
          <a:lstStyle/>
          <a:p>
            <a:r>
              <a:rPr lang="en-AU" sz="4800" dirty="0" smtClean="0"/>
              <a:t>Sustainable Futures: </a:t>
            </a:r>
            <a:r>
              <a:rPr lang="en-AU" sz="4000" dirty="0" smtClean="0"/>
              <a:t>Addressing sustainability at the ASMS.</a:t>
            </a:r>
            <a:r>
              <a:rPr lang="en-AU" sz="4800" dirty="0" smtClean="0"/>
              <a:t/>
            </a:r>
            <a:br>
              <a:rPr lang="en-AU" sz="4800" dirty="0" smtClean="0"/>
            </a:br>
            <a:r>
              <a:rPr lang="en-AU" sz="2800" dirty="0"/>
              <a:t/>
            </a:r>
            <a:br>
              <a:rPr lang="en-AU" sz="2800" dirty="0"/>
            </a:br>
            <a:r>
              <a:rPr lang="en-AU" sz="2800" dirty="0" smtClean="0"/>
              <a:t>Andrew Stone and Terry O’Reilly</a:t>
            </a:r>
            <a:endParaRPr lang="en-AU" sz="2800" dirty="0"/>
          </a:p>
        </p:txBody>
      </p:sp>
    </p:spTree>
    <p:extLst>
      <p:ext uri="{BB962C8B-B14F-4D97-AF65-F5344CB8AC3E}">
        <p14:creationId xmlns:p14="http://schemas.microsoft.com/office/powerpoint/2010/main" val="3389762094"/>
      </p:ext>
    </p:extLst>
  </p:cSld>
  <p:clrMapOvr>
    <a:masterClrMapping/>
  </p:clrMapOvr>
  <mc:AlternateContent xmlns:mc="http://schemas.openxmlformats.org/markup-compatibility/2006" xmlns:p14="http://schemas.microsoft.com/office/powerpoint/2010/main">
    <mc:Choice Requires="p14">
      <p:transition spd="med" p14:dur="699" advTm="5000">
        <p:fade/>
      </p:transition>
    </mc:Choice>
    <mc:Fallback xmlns="">
      <p:transition xmlns:p14="http://schemas.microsoft.com/office/powerpoint/2010/main" spd="med" advTm="5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Sustainability OI</a:t>
            </a:r>
            <a:endParaRPr lang="en-AU" dirty="0"/>
          </a:p>
        </p:txBody>
      </p:sp>
      <p:sp>
        <p:nvSpPr>
          <p:cNvPr id="3" name="Content Placeholder 2"/>
          <p:cNvSpPr>
            <a:spLocks noGrp="1"/>
          </p:cNvSpPr>
          <p:nvPr>
            <p:ph idx="1"/>
          </p:nvPr>
        </p:nvSpPr>
        <p:spPr/>
        <p:txBody>
          <a:bodyPr/>
          <a:lstStyle/>
          <a:p>
            <a:endParaRPr lang="en-AU"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1196752"/>
            <a:ext cx="6768752" cy="5437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6197973"/>
      </p:ext>
    </p:extLst>
  </p:cSld>
  <p:clrMapOvr>
    <a:masterClrMapping/>
  </p:clrMapOvr>
  <p:transition spd="slow">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6404" y="116632"/>
            <a:ext cx="7920880" cy="1143000"/>
          </a:xfrm>
        </p:spPr>
        <p:txBody>
          <a:bodyPr/>
          <a:lstStyle/>
          <a:p>
            <a:r>
              <a:rPr lang="en-AU" dirty="0" smtClean="0"/>
              <a:t>AC General Capabilities</a:t>
            </a:r>
            <a:endParaRPr lang="en-AU" dirty="0"/>
          </a:p>
        </p:txBody>
      </p:sp>
      <p:sp>
        <p:nvSpPr>
          <p:cNvPr id="3" name="Content Placeholder 2"/>
          <p:cNvSpPr>
            <a:spLocks noGrp="1"/>
          </p:cNvSpPr>
          <p:nvPr>
            <p:ph idx="1"/>
          </p:nvPr>
        </p:nvSpPr>
        <p:spPr/>
        <p:txBody>
          <a:bodyPr/>
          <a:lstStyle/>
          <a:p>
            <a:endParaRPr lang="en-AU"/>
          </a:p>
        </p:txBody>
      </p:sp>
      <p:pic>
        <p:nvPicPr>
          <p:cNvPr id="3074" name="Picture 2" descr="ima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1052736"/>
            <a:ext cx="5883746" cy="54137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3172816"/>
      </p:ext>
    </p:extLst>
  </p:cSld>
  <p:clrMapOvr>
    <a:masterClrMapping/>
  </p:clrMapOvr>
  <p:transition spd="slow">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SF </a:t>
            </a:r>
            <a:r>
              <a:rPr lang="en-AU" dirty="0" err="1" smtClean="0"/>
              <a:t>Wordle</a:t>
            </a:r>
            <a:endParaRPr lang="en-AU" dirty="0"/>
          </a:p>
        </p:txBody>
      </p:sp>
      <p:sp>
        <p:nvSpPr>
          <p:cNvPr id="3" name="Content Placeholder 2"/>
          <p:cNvSpPr>
            <a:spLocks noGrp="1"/>
          </p:cNvSpPr>
          <p:nvPr>
            <p:ph idx="1"/>
          </p:nvPr>
        </p:nvSpPr>
        <p:spPr/>
        <p:txBody>
          <a:bodyPr/>
          <a:lstStyle/>
          <a:p>
            <a:endParaRPr lang="en-AU"/>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793" y="1340768"/>
            <a:ext cx="8474309" cy="46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9278257"/>
      </p:ext>
    </p:extLst>
  </p:cSld>
  <p:clrMapOvr>
    <a:masterClrMapping/>
  </p:clrMapOvr>
  <p:transition spd="slow">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Essential Questions</a:t>
            </a:r>
            <a:endParaRPr lang="en-AU" dirty="0"/>
          </a:p>
        </p:txBody>
      </p:sp>
      <p:sp>
        <p:nvSpPr>
          <p:cNvPr id="4" name="Content Placeholder 3"/>
          <p:cNvSpPr>
            <a:spLocks noGrp="1"/>
          </p:cNvSpPr>
          <p:nvPr>
            <p:ph idx="1"/>
          </p:nvPr>
        </p:nvSpPr>
        <p:spPr/>
        <p:txBody>
          <a:bodyPr>
            <a:normAutofit/>
          </a:bodyPr>
          <a:lstStyle/>
          <a:p>
            <a:pPr lvl="0"/>
            <a:r>
              <a:rPr lang="en-AU" dirty="0"/>
              <a:t>How are Earth systems interdependent and interrelated?</a:t>
            </a:r>
          </a:p>
          <a:p>
            <a:pPr lvl="0"/>
            <a:r>
              <a:rPr lang="en-AU" dirty="0"/>
              <a:t>How do human actions impact on global systems?</a:t>
            </a:r>
          </a:p>
          <a:p>
            <a:pPr lvl="0"/>
            <a:r>
              <a:rPr lang="en-AU" dirty="0"/>
              <a:t>How can we achieve a sustainable future</a:t>
            </a:r>
            <a:r>
              <a:rPr lang="en-AU" dirty="0" smtClean="0"/>
              <a:t>?</a:t>
            </a:r>
          </a:p>
          <a:p>
            <a:pPr lvl="0"/>
            <a:r>
              <a:rPr lang="en-AU" dirty="0"/>
              <a:t>How are scientific questions investigated?</a:t>
            </a:r>
          </a:p>
          <a:p>
            <a:r>
              <a:rPr lang="en-US" dirty="0" smtClean="0"/>
              <a:t>How </a:t>
            </a:r>
            <a:r>
              <a:rPr lang="en-US" dirty="0"/>
              <a:t>have human induced changes challenged sustainability?</a:t>
            </a:r>
            <a:endParaRPr lang="en-AU" dirty="0"/>
          </a:p>
          <a:p>
            <a:endParaRPr lang="en-AU" dirty="0"/>
          </a:p>
        </p:txBody>
      </p:sp>
    </p:spTree>
    <p:extLst>
      <p:ext uri="{BB962C8B-B14F-4D97-AF65-F5344CB8AC3E}">
        <p14:creationId xmlns:p14="http://schemas.microsoft.com/office/powerpoint/2010/main" val="383692555"/>
      </p:ext>
    </p:extLst>
  </p:cSld>
  <p:clrMapOvr>
    <a:masterClrMapping/>
  </p:clrMapOvr>
  <p:transition spd="slow">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a:t>
            </a:r>
            <a:r>
              <a:rPr lang="en-AU" dirty="0" err="1" smtClean="0"/>
              <a:t>Ethnosphere</a:t>
            </a:r>
            <a:endParaRPr lang="en-AU"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948016" y="1268760"/>
            <a:ext cx="3715191" cy="4857403"/>
          </a:xfrm>
        </p:spPr>
      </p:pic>
    </p:spTree>
    <p:extLst>
      <p:ext uri="{BB962C8B-B14F-4D97-AF65-F5344CB8AC3E}">
        <p14:creationId xmlns:p14="http://schemas.microsoft.com/office/powerpoint/2010/main" val="4155055920"/>
      </p:ext>
    </p:extLst>
  </p:cSld>
  <p:clrMapOvr>
    <a:masterClrMapping/>
  </p:clrMapOvr>
  <p:transition spd="slow">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a:t>
            </a:r>
            <a:r>
              <a:rPr lang="en-AU" dirty="0" err="1" smtClean="0"/>
              <a:t>Ethnosphere</a:t>
            </a:r>
            <a:endParaRPr lang="en-AU" dirty="0"/>
          </a:p>
        </p:txBody>
      </p:sp>
      <p:sp>
        <p:nvSpPr>
          <p:cNvPr id="3" name="Content Placeholder 2"/>
          <p:cNvSpPr>
            <a:spLocks noGrp="1"/>
          </p:cNvSpPr>
          <p:nvPr>
            <p:ph idx="1"/>
          </p:nvPr>
        </p:nvSpPr>
        <p:spPr/>
        <p:txBody>
          <a:bodyPr>
            <a:normAutofit/>
          </a:bodyPr>
          <a:lstStyle/>
          <a:p>
            <a:r>
              <a:rPr lang="en-US" i="1" dirty="0"/>
              <a:t>"This century will not be remembered for its wars or for its technological innovations. It’s going to be remembered as the era in which we stood by and either actively endorsed or passively accepted the massive destruction of cultural diversity on the planet</a:t>
            </a:r>
            <a:r>
              <a:rPr lang="en-US" i="1" dirty="0" smtClean="0"/>
              <a:t>.“</a:t>
            </a:r>
          </a:p>
          <a:p>
            <a:pPr marL="0" indent="0">
              <a:buNone/>
            </a:pPr>
            <a:endParaRPr lang="en-US" dirty="0"/>
          </a:p>
          <a:p>
            <a:pPr marL="0" indent="0" algn="r">
              <a:buNone/>
            </a:pPr>
            <a:r>
              <a:rPr lang="en-US" dirty="0" smtClean="0"/>
              <a:t>Wade </a:t>
            </a:r>
            <a:r>
              <a:rPr lang="en-US" dirty="0"/>
              <a:t>Davis</a:t>
            </a:r>
          </a:p>
          <a:p>
            <a:endParaRPr lang="en-AU" dirty="0"/>
          </a:p>
        </p:txBody>
      </p:sp>
    </p:spTree>
    <p:extLst>
      <p:ext uri="{BB962C8B-B14F-4D97-AF65-F5344CB8AC3E}">
        <p14:creationId xmlns:p14="http://schemas.microsoft.com/office/powerpoint/2010/main" val="539428438"/>
      </p:ext>
    </p:extLst>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a:t>
            </a:r>
            <a:r>
              <a:rPr lang="en-AU" dirty="0" err="1" smtClean="0"/>
              <a:t>Ethnosphere</a:t>
            </a:r>
            <a:endParaRPr lang="en-AU" dirty="0"/>
          </a:p>
        </p:txBody>
      </p:sp>
      <p:pic>
        <p:nvPicPr>
          <p:cNvPr id="1026" name="Picture 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2" y="1412776"/>
            <a:ext cx="4176464" cy="5244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45488056"/>
      </p:ext>
    </p:extLst>
  </p:cSld>
  <p:clrMapOvr>
    <a:masterClrMapping/>
  </p:clrMapOvr>
  <p:transition spd="slow">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4" name="David Mikolaj Photostory.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7698" y="872716"/>
            <a:ext cx="9088604" cy="5112568"/>
          </a:xfrm>
        </p:spPr>
      </p:pic>
    </p:spTree>
    <p:extLst>
      <p:ext uri="{BB962C8B-B14F-4D97-AF65-F5344CB8AC3E}">
        <p14:creationId xmlns:p14="http://schemas.microsoft.com/office/powerpoint/2010/main" val="2063255548"/>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170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a:t>
            </a:r>
            <a:r>
              <a:rPr lang="en-AU" dirty="0" err="1" smtClean="0"/>
              <a:t>Ethnosphere</a:t>
            </a:r>
            <a:endParaRPr lang="en-AU"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t>“All </a:t>
            </a:r>
            <a:r>
              <a:rPr lang="en-US" dirty="0"/>
              <a:t>cultures are always changing. They are always dancing with new ideas and possibilities. We must stress the problem is not change. Nor is the problem technology per se. The Iroquois warriors did not stop being Iroquois when they gave up the bow and arrow for the rifle, anymore than the American farmer stopped being an American when he gave up the horse and buggy for the automobile. It is neither change nor technology that threatens the integrity of the </a:t>
            </a:r>
            <a:r>
              <a:rPr lang="en-US" dirty="0" err="1"/>
              <a:t>ethnosphere</a:t>
            </a:r>
            <a:r>
              <a:rPr lang="en-US" dirty="0"/>
              <a:t>, it is power of cultural domination</a:t>
            </a:r>
            <a:r>
              <a:rPr lang="en-US" dirty="0" smtClean="0"/>
              <a:t>.”         Wade </a:t>
            </a:r>
            <a:r>
              <a:rPr lang="en-US" dirty="0"/>
              <a:t>Davis</a:t>
            </a:r>
            <a:endParaRPr lang="en-AU" dirty="0"/>
          </a:p>
        </p:txBody>
      </p:sp>
    </p:spTree>
    <p:extLst>
      <p:ext uri="{BB962C8B-B14F-4D97-AF65-F5344CB8AC3E}">
        <p14:creationId xmlns:p14="http://schemas.microsoft.com/office/powerpoint/2010/main" val="2217383483"/>
      </p:ext>
    </p:extLst>
  </p:cSld>
  <p:clrMapOvr>
    <a:masterClrMapping/>
  </p:clrMapOvr>
  <p:transition spd="slow">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
            <a:ext cx="836930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85376"/>
      </p:ext>
    </p:extLst>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The ASMS</a:t>
            </a:r>
            <a:endParaRPr lang="en-AU" dirty="0"/>
          </a:p>
        </p:txBody>
      </p:sp>
      <p:sp>
        <p:nvSpPr>
          <p:cNvPr id="3" name="Content Placeholder 2"/>
          <p:cNvSpPr>
            <a:spLocks noGrp="1"/>
          </p:cNvSpPr>
          <p:nvPr>
            <p:ph idx="1"/>
          </p:nvPr>
        </p:nvSpPr>
        <p:spPr/>
        <p:txBody>
          <a:bodyPr>
            <a:normAutofit/>
          </a:bodyPr>
          <a:lstStyle/>
          <a:p>
            <a:r>
              <a:rPr lang="en-US" dirty="0" smtClean="0"/>
              <a:t>A public school that caters for years 10 – 12.</a:t>
            </a:r>
          </a:p>
          <a:p>
            <a:r>
              <a:rPr lang="en-US" dirty="0" smtClean="0"/>
              <a:t>Purpose designed open learning environment </a:t>
            </a:r>
          </a:p>
          <a:p>
            <a:r>
              <a:rPr lang="en-US" dirty="0" smtClean="0"/>
              <a:t>360 students and 35 teaching staff.</a:t>
            </a:r>
            <a:endParaRPr lang="en-AU"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7824" y="3922744"/>
            <a:ext cx="3699146" cy="2746616"/>
          </a:xfrm>
          <a:prstGeom prst="rect">
            <a:avLst/>
          </a:prstGeom>
        </p:spPr>
      </p:pic>
    </p:spTree>
    <p:extLst>
      <p:ext uri="{BB962C8B-B14F-4D97-AF65-F5344CB8AC3E}">
        <p14:creationId xmlns:p14="http://schemas.microsoft.com/office/powerpoint/2010/main" val="110509088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Evidence of Learning</a:t>
            </a:r>
            <a:endParaRPr lang="en-AU" dirty="0"/>
          </a:p>
        </p:txBody>
      </p:sp>
      <p:sp>
        <p:nvSpPr>
          <p:cNvPr id="3" name="Content Placeholder 2"/>
          <p:cNvSpPr>
            <a:spLocks noGrp="1"/>
          </p:cNvSpPr>
          <p:nvPr>
            <p:ph idx="1"/>
          </p:nvPr>
        </p:nvSpPr>
        <p:spPr/>
        <p:txBody>
          <a:bodyPr/>
          <a:lstStyle/>
          <a:p>
            <a:r>
              <a:rPr lang="en-AU" dirty="0" smtClean="0"/>
              <a:t>Titration of Brukunga Water sample</a:t>
            </a:r>
          </a:p>
          <a:p>
            <a:r>
              <a:rPr lang="en-AU" dirty="0" smtClean="0"/>
              <a:t>Sustainable Home Design</a:t>
            </a:r>
          </a:p>
          <a:p>
            <a:r>
              <a:rPr lang="en-AU" dirty="0" smtClean="0"/>
              <a:t>Water Issues Community Forum</a:t>
            </a:r>
          </a:p>
          <a:p>
            <a:r>
              <a:rPr lang="en-AU" dirty="0" smtClean="0"/>
              <a:t>Sustainability design Investigation</a:t>
            </a:r>
          </a:p>
          <a:p>
            <a:r>
              <a:rPr lang="en-AU" dirty="0" smtClean="0"/>
              <a:t>The Oral </a:t>
            </a:r>
            <a:r>
              <a:rPr lang="en-AU" dirty="0"/>
              <a:t>T</a:t>
            </a:r>
            <a:r>
              <a:rPr lang="en-AU" dirty="0" smtClean="0"/>
              <a:t>radition</a:t>
            </a:r>
          </a:p>
          <a:p>
            <a:r>
              <a:rPr lang="en-AU" dirty="0"/>
              <a:t>Earth Summit</a:t>
            </a:r>
          </a:p>
          <a:p>
            <a:endParaRPr lang="en-AU" dirty="0"/>
          </a:p>
        </p:txBody>
      </p:sp>
    </p:spTree>
    <p:extLst>
      <p:ext uri="{BB962C8B-B14F-4D97-AF65-F5344CB8AC3E}">
        <p14:creationId xmlns:p14="http://schemas.microsoft.com/office/powerpoint/2010/main" val="3788131820"/>
      </p:ext>
    </p:extLst>
  </p:cSld>
  <p:clrMapOvr>
    <a:masterClrMapping/>
  </p:clrMapOvr>
  <p:transition spd="slow">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Sustainability OI</a:t>
            </a:r>
            <a:endParaRPr lang="en-AU" dirty="0"/>
          </a:p>
        </p:txBody>
      </p:sp>
      <p:sp>
        <p:nvSpPr>
          <p:cNvPr id="3" name="Content Placeholder 2"/>
          <p:cNvSpPr>
            <a:spLocks noGrp="1"/>
          </p:cNvSpPr>
          <p:nvPr>
            <p:ph idx="1"/>
          </p:nvPr>
        </p:nvSpPr>
        <p:spPr/>
        <p:txBody>
          <a:bodyPr/>
          <a:lstStyle/>
          <a:p>
            <a:endParaRPr lang="en-AU"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1196752"/>
            <a:ext cx="6768752" cy="5437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7177918"/>
      </p:ext>
    </p:extLst>
  </p:cSld>
  <p:clrMapOvr>
    <a:masterClrMapping/>
  </p:clrMapOvr>
  <p:transition spd="slow">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Sustainable Home Design</a:t>
            </a:r>
          </a:p>
        </p:txBody>
      </p:sp>
      <p:sp>
        <p:nvSpPr>
          <p:cNvPr id="3" name="Content Placeholder 2"/>
          <p:cNvSpPr>
            <a:spLocks noGrp="1"/>
          </p:cNvSpPr>
          <p:nvPr>
            <p:ph idx="1"/>
          </p:nvPr>
        </p:nvSpPr>
        <p:spPr>
          <a:xfrm>
            <a:off x="5580112" y="1789647"/>
            <a:ext cx="2808312" cy="2016224"/>
          </a:xfrm>
        </p:spPr>
        <p:txBody>
          <a:bodyPr>
            <a:normAutofit/>
          </a:bodyPr>
          <a:lstStyle/>
          <a:p>
            <a:r>
              <a:rPr lang="en-AU" dirty="0"/>
              <a:t>Sustainability </a:t>
            </a:r>
            <a:r>
              <a:rPr lang="en-AU" dirty="0" smtClean="0"/>
              <a:t>OI 3-9</a:t>
            </a:r>
            <a:endParaRPr lang="en-AU" dirty="0"/>
          </a:p>
          <a:p>
            <a:endParaRPr lang="en-AU"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3912" y="1340767"/>
            <a:ext cx="4085779" cy="2913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5616" y="4365104"/>
            <a:ext cx="6564660" cy="2265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6531783"/>
      </p:ext>
    </p:extLst>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The oral </a:t>
            </a:r>
            <a:r>
              <a:rPr lang="en-AU" dirty="0" smtClean="0"/>
              <a:t>tradition</a:t>
            </a:r>
            <a:endParaRPr lang="en-AU" dirty="0"/>
          </a:p>
        </p:txBody>
      </p:sp>
      <p:sp>
        <p:nvSpPr>
          <p:cNvPr id="3" name="Content Placeholder 2"/>
          <p:cNvSpPr>
            <a:spLocks noGrp="1"/>
          </p:cNvSpPr>
          <p:nvPr>
            <p:ph idx="1"/>
          </p:nvPr>
        </p:nvSpPr>
        <p:spPr/>
        <p:txBody>
          <a:bodyPr>
            <a:normAutofit/>
          </a:bodyPr>
          <a:lstStyle/>
          <a:p>
            <a:pPr marL="0" indent="0">
              <a:buNone/>
            </a:pPr>
            <a:r>
              <a:rPr lang="en-AU" sz="2000" dirty="0" smtClean="0"/>
              <a:t>Gary Larson</a:t>
            </a:r>
          </a:p>
          <a:p>
            <a:pPr marL="0" indent="0">
              <a:buNone/>
            </a:pPr>
            <a:r>
              <a:rPr lang="en-AU" sz="2000" dirty="0" smtClean="0"/>
              <a:t>The Far Side</a:t>
            </a:r>
            <a:endParaRPr lang="en-AU" sz="20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556792"/>
            <a:ext cx="3981852" cy="5112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278172"/>
      </p:ext>
    </p:extLst>
  </p:cSld>
  <p:clrMapOvr>
    <a:masterClrMapping/>
  </p:clrMapOvr>
  <p:transition spd="slow">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Earth Summit</a:t>
            </a:r>
            <a:endParaRPr lang="en-AU" dirty="0"/>
          </a:p>
        </p:txBody>
      </p:sp>
      <p:sp>
        <p:nvSpPr>
          <p:cNvPr id="3" name="Content Placeholder 2"/>
          <p:cNvSpPr>
            <a:spLocks noGrp="1"/>
          </p:cNvSpPr>
          <p:nvPr>
            <p:ph idx="1"/>
          </p:nvPr>
        </p:nvSpPr>
        <p:spPr>
          <a:xfrm>
            <a:off x="5868144" y="1988839"/>
            <a:ext cx="3024336" cy="3168353"/>
          </a:xfrm>
        </p:spPr>
        <p:txBody>
          <a:bodyPr/>
          <a:lstStyle/>
          <a:p>
            <a:r>
              <a:rPr lang="en-AU" dirty="0" smtClean="0"/>
              <a:t>Sustainability Organising Ideas 4-8</a:t>
            </a:r>
            <a:endParaRPr lang="en-AU" dirty="0"/>
          </a:p>
        </p:txBody>
      </p:sp>
      <p:pic>
        <p:nvPicPr>
          <p:cNvPr id="5" name="ASMS Earth Summit 2011.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59610" y="2060848"/>
            <a:ext cx="4736526" cy="2664296"/>
          </a:xfrm>
          <a:prstGeom prst="rect">
            <a:avLst/>
          </a:prstGeom>
        </p:spPr>
      </p:pic>
    </p:spTree>
    <p:extLst>
      <p:ext uri="{BB962C8B-B14F-4D97-AF65-F5344CB8AC3E}">
        <p14:creationId xmlns:p14="http://schemas.microsoft.com/office/powerpoint/2010/main" val="1450070999"/>
      </p:ext>
    </p:extLst>
  </p:cSld>
  <p:clrMapOvr>
    <a:masterClrMapping/>
  </p:clrMapOvr>
  <p:transition spd="slow">
    <p:wipe dir="d"/>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6404" y="116632"/>
            <a:ext cx="7920880" cy="1143000"/>
          </a:xfrm>
        </p:spPr>
        <p:txBody>
          <a:bodyPr/>
          <a:lstStyle/>
          <a:p>
            <a:r>
              <a:rPr lang="en-AU" dirty="0" smtClean="0"/>
              <a:t>AC General Capabilities</a:t>
            </a:r>
            <a:endParaRPr lang="en-AU" dirty="0"/>
          </a:p>
        </p:txBody>
      </p:sp>
      <p:sp>
        <p:nvSpPr>
          <p:cNvPr id="3" name="Content Placeholder 2"/>
          <p:cNvSpPr>
            <a:spLocks noGrp="1"/>
          </p:cNvSpPr>
          <p:nvPr>
            <p:ph idx="1"/>
          </p:nvPr>
        </p:nvSpPr>
        <p:spPr/>
        <p:txBody>
          <a:bodyPr/>
          <a:lstStyle/>
          <a:p>
            <a:endParaRPr lang="en-AU"/>
          </a:p>
        </p:txBody>
      </p:sp>
      <p:pic>
        <p:nvPicPr>
          <p:cNvPr id="3074" name="Picture 2" descr="ima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1052736"/>
            <a:ext cx="5883746" cy="54137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9898525"/>
      </p:ext>
    </p:extLst>
  </p:cSld>
  <p:clrMapOvr>
    <a:masterClrMapping/>
  </p:clrMapOvr>
  <p:transition spd="slow">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
            <a:ext cx="836930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6246388"/>
      </p:ext>
    </p:extLst>
  </p:cSld>
  <p:clrMapOvr>
    <a:masterClrMapping/>
  </p:clrMapOvr>
  <p:transition spd="slow">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exagon 5"/>
          <p:cNvSpPr/>
          <p:nvPr/>
        </p:nvSpPr>
        <p:spPr>
          <a:xfrm>
            <a:off x="3347864" y="1412776"/>
            <a:ext cx="946908" cy="815886"/>
          </a:xfrm>
          <a:prstGeom prst="hexagon">
            <a:avLst>
              <a:gd name="adj" fmla="val 28900"/>
              <a:gd name="vf" fmla="val 115470"/>
            </a:avLst>
          </a:prstGeom>
          <a:scene3d>
            <a:camera prst="orthographicFront"/>
            <a:lightRig rig="threePt" dir="t">
              <a:rot lat="0" lon="0" rev="7500000"/>
            </a:lightRig>
          </a:scene3d>
          <a:sp3d z="-152400" extrusionH="63500" prstMaterial="matte">
            <a:bevelT w="144450" h="6350" prst="relaxedInset"/>
            <a:contourClr>
              <a:schemeClr val="bg1"/>
            </a:contourClr>
          </a:sp3d>
        </p:spPr>
        <p:style>
          <a:lnRef idx="0">
            <a:schemeClr val="dk1">
              <a:hueOff val="0"/>
              <a:satOff val="0"/>
              <a:lumOff val="0"/>
              <a:alphaOff val="0"/>
            </a:schemeClr>
          </a:lnRef>
          <a:fillRef idx="3">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5" name="Hexagon 4"/>
          <p:cNvSpPr/>
          <p:nvPr/>
        </p:nvSpPr>
        <p:spPr>
          <a:xfrm>
            <a:off x="3707904" y="2420888"/>
            <a:ext cx="700195" cy="603310"/>
          </a:xfrm>
          <a:prstGeom prst="hexagon">
            <a:avLst>
              <a:gd name="adj" fmla="val 28900"/>
              <a:gd name="vf" fmla="val 11547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graphicFrame>
        <p:nvGraphicFramePr>
          <p:cNvPr id="4" name="Content Placeholder 3"/>
          <p:cNvGraphicFramePr>
            <a:graphicFrameLocks noGrp="1"/>
          </p:cNvGraphicFramePr>
          <p:nvPr>
            <p:ph idx="1"/>
            <p:extLst>
              <p:ext uri="{D42A27DB-BD31-4B8C-83A1-F6EECF244321}">
                <p14:modId xmlns:p14="http://schemas.microsoft.com/office/powerpoint/2010/main" val="3343536351"/>
              </p:ext>
            </p:extLst>
          </p:nvPr>
        </p:nvGraphicFramePr>
        <p:xfrm>
          <a:off x="971550" y="260648"/>
          <a:ext cx="7921625" cy="61206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Diagonal Stripe 7"/>
          <p:cNvSpPr/>
          <p:nvPr/>
        </p:nvSpPr>
        <p:spPr>
          <a:xfrm rot="344945">
            <a:off x="3853052" y="2363329"/>
            <a:ext cx="288032" cy="648072"/>
          </a:xfrm>
          <a:prstGeom prst="diagStrip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9" name="Isosceles Triangle 8"/>
          <p:cNvSpPr/>
          <p:nvPr/>
        </p:nvSpPr>
        <p:spPr>
          <a:xfrm>
            <a:off x="3794523" y="2637397"/>
            <a:ext cx="144016" cy="144016"/>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Freeform 9"/>
          <p:cNvSpPr/>
          <p:nvPr/>
        </p:nvSpPr>
        <p:spPr>
          <a:xfrm>
            <a:off x="3763311" y="2760755"/>
            <a:ext cx="107890" cy="178186"/>
          </a:xfrm>
          <a:custGeom>
            <a:avLst/>
            <a:gdLst>
              <a:gd name="connsiteX0" fmla="*/ 31713 w 107890"/>
              <a:gd name="connsiteY0" fmla="*/ 3587 h 178186"/>
              <a:gd name="connsiteX1" fmla="*/ 31713 w 107890"/>
              <a:gd name="connsiteY1" fmla="*/ 3587 h 178186"/>
              <a:gd name="connsiteX2" fmla="*/ 5286 w 107890"/>
              <a:gd name="connsiteY2" fmla="*/ 77585 h 178186"/>
              <a:gd name="connsiteX3" fmla="*/ 0 w 107890"/>
              <a:gd name="connsiteY3" fmla="*/ 98727 h 178186"/>
              <a:gd name="connsiteX4" fmla="*/ 5286 w 107890"/>
              <a:gd name="connsiteY4" fmla="*/ 141011 h 178186"/>
              <a:gd name="connsiteX5" fmla="*/ 42284 w 107890"/>
              <a:gd name="connsiteY5" fmla="*/ 156868 h 178186"/>
              <a:gd name="connsiteX6" fmla="*/ 89854 w 107890"/>
              <a:gd name="connsiteY6" fmla="*/ 172725 h 178186"/>
              <a:gd name="connsiteX7" fmla="*/ 100425 w 107890"/>
              <a:gd name="connsiteY7" fmla="*/ 156868 h 178186"/>
              <a:gd name="connsiteX8" fmla="*/ 100425 w 107890"/>
              <a:gd name="connsiteY8" fmla="*/ 51157 h 178186"/>
              <a:gd name="connsiteX9" fmla="*/ 79283 w 107890"/>
              <a:gd name="connsiteY9" fmla="*/ 3587 h 178186"/>
              <a:gd name="connsiteX10" fmla="*/ 31713 w 107890"/>
              <a:gd name="connsiteY10" fmla="*/ 3587 h 17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90" h="178186">
                <a:moveTo>
                  <a:pt x="31713" y="3587"/>
                </a:moveTo>
                <a:lnTo>
                  <a:pt x="31713" y="3587"/>
                </a:lnTo>
                <a:cubicBezTo>
                  <a:pt x="27479" y="14879"/>
                  <a:pt x="9119" y="62256"/>
                  <a:pt x="5286" y="77585"/>
                </a:cubicBezTo>
                <a:lnTo>
                  <a:pt x="0" y="98727"/>
                </a:lnTo>
                <a:cubicBezTo>
                  <a:pt x="1762" y="112822"/>
                  <a:pt x="11" y="127823"/>
                  <a:pt x="5286" y="141011"/>
                </a:cubicBezTo>
                <a:cubicBezTo>
                  <a:pt x="9342" y="151152"/>
                  <a:pt x="35384" y="155143"/>
                  <a:pt x="42284" y="156868"/>
                </a:cubicBezTo>
                <a:cubicBezTo>
                  <a:pt x="78634" y="181100"/>
                  <a:pt x="61945" y="182027"/>
                  <a:pt x="89854" y="172725"/>
                </a:cubicBezTo>
                <a:cubicBezTo>
                  <a:pt x="93378" y="167439"/>
                  <a:pt x="97584" y="162550"/>
                  <a:pt x="100425" y="156868"/>
                </a:cubicBezTo>
                <a:cubicBezTo>
                  <a:pt x="115721" y="126276"/>
                  <a:pt x="103228" y="72648"/>
                  <a:pt x="100425" y="51157"/>
                </a:cubicBezTo>
                <a:cubicBezTo>
                  <a:pt x="99390" y="43223"/>
                  <a:pt x="89453" y="11723"/>
                  <a:pt x="79283" y="3587"/>
                </a:cubicBezTo>
                <a:cubicBezTo>
                  <a:pt x="69195" y="-4484"/>
                  <a:pt x="39641" y="3587"/>
                  <a:pt x="31713" y="3587"/>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08067792"/>
      </p:ext>
    </p:extLst>
  </p:cSld>
  <p:clrMapOvr>
    <a:masterClrMapping/>
  </p:clrMapOvr>
  <p:transition spd="slow">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633538"/>
            <a:ext cx="8237041" cy="4027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6644590"/>
      </p:ext>
    </p:extLst>
  </p:cSld>
  <p:clrMapOvr>
    <a:masterClrMapping/>
  </p:clrMapOvr>
  <p:transition spd="slow">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Year 10 Australian Curriculum</a:t>
            </a:r>
            <a:endParaRPr lang="en-AU" dirty="0"/>
          </a:p>
        </p:txBody>
      </p:sp>
      <p:graphicFrame>
        <p:nvGraphicFramePr>
          <p:cNvPr id="13" name="Diagram 12"/>
          <p:cNvGraphicFramePr/>
          <p:nvPr>
            <p:extLst>
              <p:ext uri="{D42A27DB-BD31-4B8C-83A1-F6EECF244321}">
                <p14:modId xmlns:p14="http://schemas.microsoft.com/office/powerpoint/2010/main" val="251979266"/>
              </p:ext>
            </p:extLst>
          </p:nvPr>
        </p:nvGraphicFramePr>
        <p:xfrm>
          <a:off x="683568" y="1052736"/>
          <a:ext cx="8688288" cy="58052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73557997"/>
      </p:ext>
    </p:extLst>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99592" y="3501008"/>
            <a:ext cx="3816424" cy="3168352"/>
          </a:xfrm>
          <a:prstGeom prst="rect">
            <a:avLst/>
          </a:prstGeom>
          <a:solidFill>
            <a:srgbClr val="E14D31"/>
          </a:solidFill>
          <a:ln>
            <a:solidFill>
              <a:srgbClr val="E14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4" name="Picture 3"/>
          <p:cNvPicPr>
            <a:picLocks noChangeAspect="1"/>
          </p:cNvPicPr>
          <p:nvPr/>
        </p:nvPicPr>
        <p:blipFill rotWithShape="1">
          <a:blip r:embed="rId3" cstate="print">
            <a:clrChange>
              <a:clrFrom>
                <a:srgbClr val="EA4834"/>
              </a:clrFrom>
              <a:clrTo>
                <a:srgbClr val="EA4834">
                  <a:alpha val="0"/>
                </a:srgbClr>
              </a:clrTo>
            </a:clrChange>
            <a:extLst>
              <a:ext uri="{28A0092B-C50C-407E-A947-70E740481C1C}">
                <a14:useLocalDpi xmlns:a14="http://schemas.microsoft.com/office/drawing/2010/main" val="0"/>
              </a:ext>
            </a:extLst>
          </a:blip>
          <a:srcRect r="42039"/>
          <a:stretch/>
        </p:blipFill>
        <p:spPr>
          <a:xfrm>
            <a:off x="984526" y="3611196"/>
            <a:ext cx="3718564" cy="2982156"/>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8830" t="3431"/>
          <a:stretch/>
        </p:blipFill>
        <p:spPr>
          <a:xfrm>
            <a:off x="4283968" y="274638"/>
            <a:ext cx="4719864" cy="3252291"/>
          </a:xfrm>
          <a:prstGeom prst="rect">
            <a:avLst/>
          </a:prstGeom>
        </p:spPr>
      </p:pic>
    </p:spTree>
    <p:extLst>
      <p:ext uri="{BB962C8B-B14F-4D97-AF65-F5344CB8AC3E}">
        <p14:creationId xmlns:p14="http://schemas.microsoft.com/office/powerpoint/2010/main" val="2880221742"/>
      </p:ext>
    </p:extLst>
  </p:cSld>
  <p:clrMapOvr>
    <a:masterClrMapping/>
  </p:clrMapOvr>
  <p:transition spd="slow">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Unit 1/2 Australian Curriculum</a:t>
            </a:r>
            <a:endParaRPr lang="en-AU" dirty="0"/>
          </a:p>
        </p:txBody>
      </p:sp>
      <p:graphicFrame>
        <p:nvGraphicFramePr>
          <p:cNvPr id="6" name="Diagram 5"/>
          <p:cNvGraphicFramePr/>
          <p:nvPr>
            <p:extLst>
              <p:ext uri="{D42A27DB-BD31-4B8C-83A1-F6EECF244321}">
                <p14:modId xmlns:p14="http://schemas.microsoft.com/office/powerpoint/2010/main" val="1413972726"/>
              </p:ext>
            </p:extLst>
          </p:nvPr>
        </p:nvGraphicFramePr>
        <p:xfrm>
          <a:off x="683568" y="1196752"/>
          <a:ext cx="8688288" cy="58052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6185649"/>
      </p:ext>
    </p:extLst>
  </p:cSld>
  <p:clrMapOvr>
    <a:masterClrMapping/>
  </p:clrMapOvr>
  <p:transition spd="slow">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5064769"/>
      </p:ext>
    </p:extLst>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4000" dirty="0"/>
              <a:t>Platforms of Innovation at the </a:t>
            </a:r>
            <a:r>
              <a:rPr lang="en-AU" sz="4000" dirty="0" smtClean="0"/>
              <a:t>ASMS</a:t>
            </a:r>
            <a:r>
              <a:rPr lang="en-AU" dirty="0" smtClean="0"/>
              <a:t/>
            </a:r>
            <a:br>
              <a:rPr lang="en-AU" dirty="0" smtClean="0"/>
            </a:br>
            <a:endParaRPr lang="en-AU" sz="2800" dirty="0"/>
          </a:p>
        </p:txBody>
      </p:sp>
      <p:graphicFrame>
        <p:nvGraphicFramePr>
          <p:cNvPr id="4" name="Diagram 3"/>
          <p:cNvGraphicFramePr/>
          <p:nvPr>
            <p:extLst>
              <p:ext uri="{D42A27DB-BD31-4B8C-83A1-F6EECF244321}">
                <p14:modId xmlns:p14="http://schemas.microsoft.com/office/powerpoint/2010/main" val="683597973"/>
              </p:ext>
            </p:extLst>
          </p:nvPr>
        </p:nvGraphicFramePr>
        <p:xfrm>
          <a:off x="1353596" y="1700808"/>
          <a:ext cx="6731000" cy="47573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 Box 14"/>
          <p:cNvSpPr txBox="1">
            <a:spLocks noChangeArrowheads="1"/>
          </p:cNvSpPr>
          <p:nvPr/>
        </p:nvSpPr>
        <p:spPr bwMode="auto">
          <a:xfrm>
            <a:off x="3851920" y="3140968"/>
            <a:ext cx="2016224" cy="1938992"/>
          </a:xfrm>
          <a:prstGeom prst="rect">
            <a:avLst/>
          </a:prstGeom>
          <a:noFill/>
          <a:ln w="9525">
            <a:noFill/>
            <a:miter lim="800000"/>
            <a:headEnd/>
            <a:tailEnd/>
          </a:ln>
        </p:spPr>
        <p:txBody>
          <a:bodyPr wrap="square">
            <a:spAutoFit/>
          </a:bodyPr>
          <a:lstStyle/>
          <a:p>
            <a:pPr algn="ctr" fontAlgn="base">
              <a:spcBef>
                <a:spcPct val="0"/>
              </a:spcBef>
              <a:spcAft>
                <a:spcPct val="0"/>
              </a:spcAft>
            </a:pPr>
            <a:r>
              <a:rPr lang="en-AU" b="1" i="1" dirty="0">
                <a:solidFill>
                  <a:srgbClr val="FF0000"/>
                </a:solidFill>
                <a:latin typeface="+mn-lt"/>
              </a:rPr>
              <a:t>INNOVATION IN </a:t>
            </a:r>
            <a:endParaRPr lang="en-AU" b="1" i="1" dirty="0" smtClean="0">
              <a:solidFill>
                <a:srgbClr val="FF0000"/>
              </a:solidFill>
              <a:latin typeface="+mn-lt"/>
            </a:endParaRPr>
          </a:p>
          <a:p>
            <a:pPr algn="ctr" fontAlgn="base">
              <a:spcBef>
                <a:spcPct val="0"/>
              </a:spcBef>
              <a:spcAft>
                <a:spcPct val="0"/>
              </a:spcAft>
            </a:pPr>
            <a:r>
              <a:rPr lang="en-AU" b="1" i="1" dirty="0" smtClean="0">
                <a:solidFill>
                  <a:srgbClr val="FF0000"/>
                </a:solidFill>
                <a:latin typeface="+mn-lt"/>
              </a:rPr>
              <a:t>TEACHING</a:t>
            </a:r>
          </a:p>
          <a:p>
            <a:pPr algn="ctr" fontAlgn="base">
              <a:spcBef>
                <a:spcPct val="0"/>
              </a:spcBef>
              <a:spcAft>
                <a:spcPct val="0"/>
              </a:spcAft>
            </a:pPr>
            <a:r>
              <a:rPr lang="en-AU" b="1" i="1" dirty="0" smtClean="0">
                <a:solidFill>
                  <a:srgbClr val="FF0000"/>
                </a:solidFill>
                <a:latin typeface="+mn-lt"/>
              </a:rPr>
              <a:t>AND </a:t>
            </a:r>
            <a:endParaRPr lang="en-AU" b="1" i="1" dirty="0">
              <a:solidFill>
                <a:srgbClr val="FF0000"/>
              </a:solidFill>
              <a:latin typeface="+mn-lt"/>
            </a:endParaRPr>
          </a:p>
          <a:p>
            <a:pPr algn="ctr" fontAlgn="base">
              <a:spcBef>
                <a:spcPct val="0"/>
              </a:spcBef>
              <a:spcAft>
                <a:spcPct val="0"/>
              </a:spcAft>
            </a:pPr>
            <a:r>
              <a:rPr lang="en-AU" b="1" i="1" dirty="0">
                <a:solidFill>
                  <a:srgbClr val="FF0000"/>
                </a:solidFill>
                <a:latin typeface="+mn-lt"/>
              </a:rPr>
              <a:t>LEARNING</a:t>
            </a:r>
          </a:p>
        </p:txBody>
      </p:sp>
      <p:sp>
        <p:nvSpPr>
          <p:cNvPr id="7" name="Text Box 16"/>
          <p:cNvSpPr txBox="1">
            <a:spLocks noChangeArrowheads="1"/>
          </p:cNvSpPr>
          <p:nvPr/>
        </p:nvSpPr>
        <p:spPr bwMode="auto">
          <a:xfrm>
            <a:off x="6951344" y="4501341"/>
            <a:ext cx="2262188" cy="369332"/>
          </a:xfrm>
          <a:prstGeom prst="rect">
            <a:avLst/>
          </a:prstGeom>
          <a:noFill/>
          <a:ln w="9525">
            <a:noFill/>
            <a:miter lim="800000"/>
            <a:headEnd/>
            <a:tailEnd/>
          </a:ln>
        </p:spPr>
        <p:txBody>
          <a:bodyPr>
            <a:spAutoFit/>
          </a:bodyPr>
          <a:lstStyle/>
          <a:p>
            <a:pPr marL="285750" indent="-285750" fontAlgn="base">
              <a:spcBef>
                <a:spcPct val="0"/>
              </a:spcBef>
              <a:spcAft>
                <a:spcPct val="0"/>
              </a:spcAft>
              <a:buFont typeface="Arial" pitchFamily="34" charset="0"/>
              <a:buChar char="•"/>
            </a:pPr>
            <a:endParaRPr lang="en-US" sz="1800" dirty="0">
              <a:solidFill>
                <a:srgbClr val="003399"/>
              </a:solidFill>
              <a:latin typeface="+mn-lt"/>
            </a:endParaRPr>
          </a:p>
        </p:txBody>
      </p:sp>
      <p:sp>
        <p:nvSpPr>
          <p:cNvPr id="8" name="Text Box 18"/>
          <p:cNvSpPr txBox="1">
            <a:spLocks noChangeArrowheads="1"/>
          </p:cNvSpPr>
          <p:nvPr/>
        </p:nvSpPr>
        <p:spPr bwMode="auto">
          <a:xfrm>
            <a:off x="395536" y="1628800"/>
            <a:ext cx="2834174" cy="369332"/>
          </a:xfrm>
          <a:prstGeom prst="rect">
            <a:avLst/>
          </a:prstGeom>
          <a:noFill/>
          <a:ln w="9525">
            <a:noFill/>
            <a:miter lim="800000"/>
            <a:headEnd/>
            <a:tailEnd/>
          </a:ln>
        </p:spPr>
        <p:txBody>
          <a:bodyPr wrap="square">
            <a:spAutoFit/>
          </a:bodyPr>
          <a:lstStyle/>
          <a:p>
            <a:pPr marL="742950" lvl="1" indent="-285750">
              <a:buFont typeface="Arial" pitchFamily="34" charset="0"/>
              <a:buChar char="•"/>
            </a:pPr>
            <a:endParaRPr lang="en-US" sz="1800" dirty="0" smtClean="0">
              <a:solidFill>
                <a:srgbClr val="2D2D8A"/>
              </a:solidFill>
              <a:latin typeface="+mn-lt"/>
            </a:endParaRPr>
          </a:p>
        </p:txBody>
      </p:sp>
      <p:sp>
        <p:nvSpPr>
          <p:cNvPr id="9" name="Text Box 17"/>
          <p:cNvSpPr txBox="1">
            <a:spLocks noChangeArrowheads="1"/>
          </p:cNvSpPr>
          <p:nvPr/>
        </p:nvSpPr>
        <p:spPr bwMode="auto">
          <a:xfrm>
            <a:off x="1475656" y="5527385"/>
            <a:ext cx="2872460" cy="369332"/>
          </a:xfrm>
          <a:prstGeom prst="rect">
            <a:avLst/>
          </a:prstGeom>
          <a:noFill/>
          <a:ln w="9525">
            <a:noFill/>
            <a:miter lim="800000"/>
            <a:headEnd/>
            <a:tailEnd/>
          </a:ln>
        </p:spPr>
        <p:txBody>
          <a:bodyPr wrap="square">
            <a:spAutoFit/>
          </a:bodyPr>
          <a:lstStyle/>
          <a:p>
            <a:pPr marL="285750" indent="-285750" fontAlgn="base">
              <a:spcBef>
                <a:spcPct val="0"/>
              </a:spcBef>
              <a:spcAft>
                <a:spcPct val="0"/>
              </a:spcAft>
              <a:buFont typeface="Arial" pitchFamily="34" charset="0"/>
              <a:buChar char="•"/>
            </a:pPr>
            <a:endParaRPr lang="en-US" sz="1800" dirty="0">
              <a:solidFill>
                <a:srgbClr val="003399"/>
              </a:solidFill>
              <a:latin typeface="+mn-lt"/>
            </a:endParaRPr>
          </a:p>
        </p:txBody>
      </p:sp>
    </p:spTree>
    <p:extLst>
      <p:ext uri="{BB962C8B-B14F-4D97-AF65-F5344CB8AC3E}">
        <p14:creationId xmlns:p14="http://schemas.microsoft.com/office/powerpoint/2010/main" val="3787216430"/>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noAutofit/>
          </a:bodyPr>
          <a:lstStyle/>
          <a:p>
            <a:pPr eaLnBrk="1" hangingPunct="1"/>
            <a:r>
              <a:rPr lang="en-US" sz="4000" dirty="0" smtClean="0">
                <a:effectLst>
                  <a:outerShdw blurRad="38100" dist="38100" dir="2700000" algn="tl">
                    <a:srgbClr val="000000">
                      <a:alpha val="43137"/>
                    </a:srgbClr>
                  </a:outerShdw>
                </a:effectLst>
              </a:rPr>
              <a:t>Why interdisciplinary curriculum?</a:t>
            </a:r>
          </a:p>
        </p:txBody>
      </p:sp>
      <p:sp>
        <p:nvSpPr>
          <p:cNvPr id="11267" name="Rectangle 3"/>
          <p:cNvSpPr>
            <a:spLocks noGrp="1" noChangeArrowheads="1"/>
          </p:cNvSpPr>
          <p:nvPr>
            <p:ph type="body" idx="1"/>
          </p:nvPr>
        </p:nvSpPr>
        <p:spPr>
          <a:xfrm>
            <a:off x="971600" y="1600200"/>
            <a:ext cx="4896544" cy="4525963"/>
          </a:xfrm>
        </p:spPr>
        <p:txBody>
          <a:bodyPr>
            <a:normAutofit fontScale="92500"/>
          </a:bodyPr>
          <a:lstStyle/>
          <a:p>
            <a:pPr eaLnBrk="1" hangingPunct="1">
              <a:lnSpc>
                <a:spcPct val="90000"/>
              </a:lnSpc>
            </a:pPr>
            <a:r>
              <a:rPr lang="en-US" dirty="0" smtClean="0"/>
              <a:t>Real world problems do not come in disciplinary shaped boxes. (OECD, PISA).</a:t>
            </a:r>
          </a:p>
          <a:p>
            <a:pPr lvl="1">
              <a:lnSpc>
                <a:spcPct val="90000"/>
              </a:lnSpc>
            </a:pPr>
            <a:r>
              <a:rPr lang="en-US" dirty="0"/>
              <a:t>Climate Change, </a:t>
            </a:r>
          </a:p>
          <a:p>
            <a:pPr lvl="1">
              <a:lnSpc>
                <a:spcPct val="90000"/>
              </a:lnSpc>
            </a:pPr>
            <a:r>
              <a:rPr lang="en-US" dirty="0"/>
              <a:t>Water security, </a:t>
            </a:r>
          </a:p>
          <a:p>
            <a:pPr lvl="1">
              <a:lnSpc>
                <a:spcPct val="90000"/>
              </a:lnSpc>
            </a:pPr>
            <a:endParaRPr lang="en-US" dirty="0" smtClean="0"/>
          </a:p>
          <a:p>
            <a:pPr eaLnBrk="1" hangingPunct="1">
              <a:lnSpc>
                <a:spcPct val="90000"/>
              </a:lnSpc>
            </a:pPr>
            <a:r>
              <a:rPr lang="en-US" dirty="0" smtClean="0"/>
              <a:t>New sciences of neuroscience, nanotechnology cross ‘traditional’ disciplines.</a:t>
            </a:r>
          </a:p>
          <a:p>
            <a:pPr marL="0" indent="0" eaLnBrk="1" hangingPunct="1">
              <a:lnSpc>
                <a:spcPct val="90000"/>
              </a:lnSpc>
              <a:buNone/>
            </a:pPr>
            <a:endParaRPr lang="en-US" dirty="0" smtClean="0"/>
          </a:p>
          <a:p>
            <a:pPr marL="457200" lvl="1" indent="0" eaLnBrk="1" hangingPunct="1">
              <a:lnSpc>
                <a:spcPct val="90000"/>
              </a:lnSpc>
              <a:buNone/>
            </a:pPr>
            <a:endParaRPr lang="en-US" dirty="0" smtClean="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144" y="1700808"/>
            <a:ext cx="3026173" cy="453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7757913"/>
      </p:ext>
    </p:extLst>
  </p:cSld>
  <p:clrMapOvr>
    <a:masterClrMapping/>
  </p:clrMapOvr>
  <p:transition spd="slow">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Interdisciplinary Curriculum</a:t>
            </a:r>
            <a:endParaRPr lang="en-AU" dirty="0"/>
          </a:p>
        </p:txBody>
      </p:sp>
      <p:sp>
        <p:nvSpPr>
          <p:cNvPr id="3" name="Content Placeholder 2"/>
          <p:cNvSpPr>
            <a:spLocks noGrp="1"/>
          </p:cNvSpPr>
          <p:nvPr>
            <p:ph idx="1"/>
          </p:nvPr>
        </p:nvSpPr>
        <p:spPr/>
        <p:txBody>
          <a:bodyPr>
            <a:normAutofit fontScale="92500"/>
          </a:bodyPr>
          <a:lstStyle/>
          <a:p>
            <a:r>
              <a:rPr lang="en-AU" dirty="0">
                <a:solidFill>
                  <a:schemeClr val="accent6">
                    <a:lumMod val="75000"/>
                  </a:schemeClr>
                </a:solidFill>
              </a:rPr>
              <a:t>“Rigorous disciplinary understanding requires that students come to view the disciplines as the knowledge and thinking tools that our societies construct and revise to make sense of the world, explain phenomena, solve problems, create products and ask novel questions in informed ways.”</a:t>
            </a:r>
          </a:p>
          <a:p>
            <a:pPr marL="0" indent="0">
              <a:buNone/>
            </a:pPr>
            <a:r>
              <a:rPr lang="en-AU" dirty="0">
                <a:solidFill>
                  <a:schemeClr val="accent6">
                    <a:lumMod val="75000"/>
                  </a:schemeClr>
                </a:solidFill>
              </a:rPr>
              <a:t>                            </a:t>
            </a:r>
            <a:endParaRPr lang="en-AU" dirty="0" smtClean="0">
              <a:solidFill>
                <a:schemeClr val="accent6">
                  <a:lumMod val="75000"/>
                </a:schemeClr>
              </a:solidFill>
            </a:endParaRPr>
          </a:p>
          <a:p>
            <a:pPr marL="0" indent="0">
              <a:buNone/>
            </a:pPr>
            <a:r>
              <a:rPr lang="en-AU" dirty="0">
                <a:solidFill>
                  <a:schemeClr val="accent6">
                    <a:lumMod val="75000"/>
                  </a:schemeClr>
                </a:solidFill>
              </a:rPr>
              <a:t>	</a:t>
            </a:r>
            <a:r>
              <a:rPr lang="en-AU" dirty="0" smtClean="0">
                <a:solidFill>
                  <a:schemeClr val="accent6">
                    <a:lumMod val="75000"/>
                  </a:schemeClr>
                </a:solidFill>
              </a:rPr>
              <a:t>	</a:t>
            </a:r>
            <a:r>
              <a:rPr lang="en-AU" dirty="0" smtClean="0"/>
              <a:t>(</a:t>
            </a:r>
            <a:r>
              <a:rPr lang="en-AU" dirty="0" err="1"/>
              <a:t>Boix-Mansilla</a:t>
            </a:r>
            <a:r>
              <a:rPr lang="en-AU" dirty="0"/>
              <a:t> and Jackson,2011)</a:t>
            </a:r>
          </a:p>
          <a:p>
            <a:endParaRPr lang="en-AU" dirty="0"/>
          </a:p>
        </p:txBody>
      </p:sp>
    </p:spTree>
    <p:extLst>
      <p:ext uri="{BB962C8B-B14F-4D97-AF65-F5344CB8AC3E}">
        <p14:creationId xmlns:p14="http://schemas.microsoft.com/office/powerpoint/2010/main" val="2493635834"/>
      </p:ext>
    </p:extLst>
  </p:cSld>
  <p:clrMapOvr>
    <a:masterClrMapping/>
  </p:clrMapOvr>
  <p:transition spd="slow">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175957" y="5193216"/>
            <a:ext cx="360039" cy="180000"/>
          </a:xfrm>
          <a:prstGeom prst="rect">
            <a:avLst/>
          </a:prstGeom>
          <a:scene3d>
            <a:camera prst="orthographicFront"/>
            <a:lightRig rig="threePt" dir="t"/>
          </a:scene3d>
          <a:sp3d>
            <a:bevelT w="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074" name="Rectangle 2"/>
          <p:cNvSpPr>
            <a:spLocks noGrp="1" noChangeArrowheads="1"/>
          </p:cNvSpPr>
          <p:nvPr>
            <p:ph type="title" sz="quarter"/>
          </p:nvPr>
        </p:nvSpPr>
        <p:spPr>
          <a:xfrm>
            <a:off x="323528" y="260648"/>
            <a:ext cx="8569325" cy="935831"/>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noAutofit/>
          </a:bodyPr>
          <a:lstStyle/>
          <a:p>
            <a:r>
              <a:rPr lang="en-AU" sz="4000" dirty="0"/>
              <a:t>ASMS </a:t>
            </a:r>
            <a:r>
              <a:rPr lang="en-AU" sz="4000" dirty="0" smtClean="0"/>
              <a:t>Central Studies Sequence </a:t>
            </a:r>
            <a:endParaRPr lang="en-AU" sz="4000" dirty="0"/>
          </a:p>
        </p:txBody>
      </p:sp>
      <p:graphicFrame>
        <p:nvGraphicFramePr>
          <p:cNvPr id="3127" name="Group 55"/>
          <p:cNvGraphicFramePr>
            <a:graphicFrameLocks noGrp="1"/>
          </p:cNvGraphicFramePr>
          <p:nvPr>
            <p:ph sz="quarter" idx="1"/>
            <p:extLst>
              <p:ext uri="{D42A27DB-BD31-4B8C-83A1-F6EECF244321}">
                <p14:modId xmlns:p14="http://schemas.microsoft.com/office/powerpoint/2010/main" val="2668865865"/>
              </p:ext>
            </p:extLst>
          </p:nvPr>
        </p:nvGraphicFramePr>
        <p:xfrm>
          <a:off x="251520" y="1340767"/>
          <a:ext cx="3744416" cy="1872209"/>
        </p:xfrm>
        <a:graphic>
          <a:graphicData uri="http://schemas.openxmlformats.org/drawingml/2006/table">
            <a:tbl>
              <a:tblPr/>
              <a:tblGrid>
                <a:gridCol w="3744416"/>
              </a:tblGrid>
              <a:tr h="46692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1" i="0" u="none" strike="noStrike" cap="none" normalizeH="0" baseline="0" dirty="0" smtClean="0">
                          <a:ln>
                            <a:noFill/>
                          </a:ln>
                          <a:solidFill>
                            <a:srgbClr val="000099"/>
                          </a:solidFill>
                          <a:effectLst/>
                          <a:latin typeface="Gill Sans MT" pitchFamily="34" charset="0"/>
                        </a:rPr>
                        <a:t>SEMESTER 1</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570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0" i="0" u="none" strike="noStrike" cap="none" normalizeH="0" baseline="0" dirty="0" smtClean="0">
                          <a:ln>
                            <a:noFill/>
                          </a:ln>
                          <a:solidFill>
                            <a:srgbClr val="000099"/>
                          </a:solidFill>
                          <a:effectLst/>
                          <a:latin typeface="Gill Sans MT" pitchFamily="34" charset="0"/>
                        </a:rPr>
                        <a:t>REASONING AND RELATIONSHIPS</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676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0" i="0" u="none" strike="noStrike" cap="none" normalizeH="0" baseline="0" dirty="0" smtClean="0">
                          <a:ln>
                            <a:noFill/>
                          </a:ln>
                          <a:solidFill>
                            <a:srgbClr val="000099"/>
                          </a:solidFill>
                          <a:effectLst/>
                          <a:latin typeface="Gill Sans MT" pitchFamily="34" charset="0"/>
                        </a:rPr>
                        <a:t>THE BODY IN QUESTION</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281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0" i="0" u="none" strike="noStrike" cap="none" normalizeH="0" baseline="0" dirty="0" smtClean="0">
                          <a:ln>
                            <a:noFill/>
                          </a:ln>
                          <a:solidFill>
                            <a:srgbClr val="000099"/>
                          </a:solidFill>
                          <a:effectLst/>
                          <a:latin typeface="Gill Sans MT" pitchFamily="34" charset="0"/>
                        </a:rPr>
                        <a:t>A TECHNOLOGICAL WORLD</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3126" name="Group 54"/>
          <p:cNvGraphicFramePr>
            <a:graphicFrameLocks noGrp="1"/>
          </p:cNvGraphicFramePr>
          <p:nvPr>
            <p:ph sz="quarter" idx="2"/>
            <p:extLst>
              <p:ext uri="{D42A27DB-BD31-4B8C-83A1-F6EECF244321}">
                <p14:modId xmlns:p14="http://schemas.microsoft.com/office/powerpoint/2010/main" val="2897623120"/>
              </p:ext>
            </p:extLst>
          </p:nvPr>
        </p:nvGraphicFramePr>
        <p:xfrm>
          <a:off x="323528" y="4104361"/>
          <a:ext cx="3744416" cy="2376265"/>
        </p:xfrm>
        <a:graphic>
          <a:graphicData uri="http://schemas.openxmlformats.org/drawingml/2006/table">
            <a:tbl>
              <a:tblPr/>
              <a:tblGrid>
                <a:gridCol w="3744416"/>
              </a:tblGrid>
              <a:tr h="40736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1" i="0" u="none" strike="noStrike" cap="none" normalizeH="0" baseline="0" dirty="0" smtClean="0">
                          <a:ln>
                            <a:noFill/>
                          </a:ln>
                          <a:solidFill>
                            <a:srgbClr val="000099"/>
                          </a:solidFill>
                          <a:effectLst/>
                          <a:latin typeface="Gill Sans MT" pitchFamily="34" charset="0"/>
                        </a:rPr>
                        <a:t>SEMESTER 2</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525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0" i="0" u="none" strike="noStrike" cap="none" normalizeH="0" baseline="0" dirty="0" smtClean="0">
                          <a:ln>
                            <a:noFill/>
                          </a:ln>
                          <a:solidFill>
                            <a:srgbClr val="000099"/>
                          </a:solidFill>
                          <a:effectLst/>
                          <a:latin typeface="Gill Sans MT" pitchFamily="34" charset="0"/>
                        </a:rPr>
                        <a:t>REASONING AND RELATIONSHIPS</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525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0" i="0" u="none" strike="noStrike" cap="none" normalizeH="0" baseline="0" dirty="0" smtClean="0">
                          <a:ln>
                            <a:noFill/>
                          </a:ln>
                          <a:solidFill>
                            <a:srgbClr val="000099"/>
                          </a:solidFill>
                          <a:effectLst/>
                          <a:latin typeface="Gill Sans MT" pitchFamily="34" charset="0"/>
                        </a:rPr>
                        <a:t>COMMUNICATION SYSTEMS</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339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0" i="0" u="none" strike="noStrike" cap="none" normalizeH="0" baseline="0" dirty="0" smtClean="0">
                          <a:ln>
                            <a:noFill/>
                          </a:ln>
                          <a:solidFill>
                            <a:srgbClr val="000099"/>
                          </a:solidFill>
                          <a:effectLst/>
                          <a:latin typeface="Gill Sans MT" pitchFamily="34" charset="0"/>
                        </a:rPr>
                        <a:t>SUSTAINABLE FUTURES</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5001">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AU" sz="1600" b="0" i="0" u="none" strike="noStrike" cap="none" normalizeH="0" baseline="0" dirty="0" smtClean="0">
                          <a:ln>
                            <a:noFill/>
                          </a:ln>
                          <a:solidFill>
                            <a:srgbClr val="000099"/>
                          </a:solidFill>
                          <a:effectLst/>
                          <a:latin typeface="Gill Sans MT" pitchFamily="34" charset="0"/>
                        </a:rPr>
                        <a:t>SPECIAL INQUIRY PROJECT</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3131" name="Group 59"/>
          <p:cNvGraphicFramePr>
            <a:graphicFrameLocks noGrp="1"/>
          </p:cNvGraphicFramePr>
          <p:nvPr>
            <p:ph sz="quarter" idx="3"/>
            <p:extLst>
              <p:ext uri="{D42A27DB-BD31-4B8C-83A1-F6EECF244321}">
                <p14:modId xmlns:p14="http://schemas.microsoft.com/office/powerpoint/2010/main" val="1497802268"/>
              </p:ext>
            </p:extLst>
          </p:nvPr>
        </p:nvGraphicFramePr>
        <p:xfrm>
          <a:off x="5112060" y="1340768"/>
          <a:ext cx="3816424" cy="1872208"/>
        </p:xfrm>
        <a:graphic>
          <a:graphicData uri="http://schemas.openxmlformats.org/drawingml/2006/table">
            <a:tbl>
              <a:tblPr/>
              <a:tblGrid>
                <a:gridCol w="3816424"/>
              </a:tblGrid>
              <a:tr h="46805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1" i="0" u="none" strike="noStrike" cap="none" normalizeH="0" baseline="0" dirty="0" smtClean="0">
                          <a:ln>
                            <a:noFill/>
                          </a:ln>
                          <a:solidFill>
                            <a:srgbClr val="000099"/>
                          </a:solidFill>
                          <a:effectLst/>
                          <a:latin typeface="Gill Sans MT" pitchFamily="34" charset="0"/>
                        </a:rPr>
                        <a:t>SEMESTER 3</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805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0" i="0" u="none" strike="noStrike" cap="none" normalizeH="0" baseline="0" dirty="0" smtClean="0">
                          <a:ln>
                            <a:noFill/>
                          </a:ln>
                          <a:solidFill>
                            <a:srgbClr val="000099"/>
                          </a:solidFill>
                          <a:effectLst/>
                          <a:latin typeface="Gill Sans MT" pitchFamily="34" charset="0"/>
                        </a:rPr>
                        <a:t>ORDER AND CHAOS</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43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0" i="0" u="none" strike="noStrike" cap="none" normalizeH="0" baseline="0" dirty="0" smtClean="0">
                          <a:ln>
                            <a:noFill/>
                          </a:ln>
                          <a:solidFill>
                            <a:srgbClr val="000099"/>
                          </a:solidFill>
                          <a:effectLst/>
                          <a:latin typeface="Gill Sans MT" pitchFamily="34" charset="0"/>
                        </a:rPr>
                        <a:t>VARIETY OF LIFE</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567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0" i="0" u="none" strike="noStrike" cap="none" normalizeH="0" baseline="0" dirty="0" smtClean="0">
                          <a:ln>
                            <a:noFill/>
                          </a:ln>
                          <a:solidFill>
                            <a:srgbClr val="000099"/>
                          </a:solidFill>
                          <a:effectLst/>
                          <a:latin typeface="Gill Sans MT" pitchFamily="34" charset="0"/>
                        </a:rPr>
                        <a:t>TOWARDS NANOTECHNOLOGY</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3129" name="Group 57"/>
          <p:cNvGraphicFramePr>
            <a:graphicFrameLocks noGrp="1"/>
          </p:cNvGraphicFramePr>
          <p:nvPr>
            <p:ph sz="quarter" idx="4"/>
            <p:extLst>
              <p:ext uri="{D42A27DB-BD31-4B8C-83A1-F6EECF244321}">
                <p14:modId xmlns:p14="http://schemas.microsoft.com/office/powerpoint/2010/main" val="3632727865"/>
              </p:ext>
            </p:extLst>
          </p:nvPr>
        </p:nvGraphicFramePr>
        <p:xfrm>
          <a:off x="5112060" y="4104362"/>
          <a:ext cx="3816424" cy="2376264"/>
        </p:xfrm>
        <a:graphic>
          <a:graphicData uri="http://schemas.openxmlformats.org/drawingml/2006/table">
            <a:tbl>
              <a:tblPr/>
              <a:tblGrid>
                <a:gridCol w="3816424"/>
              </a:tblGrid>
              <a:tr h="41802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1" i="0" u="none" strike="noStrike" cap="none" normalizeH="0" baseline="0" dirty="0" smtClean="0">
                          <a:ln>
                            <a:noFill/>
                          </a:ln>
                          <a:solidFill>
                            <a:srgbClr val="000099"/>
                          </a:solidFill>
                          <a:effectLst/>
                          <a:latin typeface="Gill Sans MT" pitchFamily="34" charset="0"/>
                        </a:rPr>
                        <a:t>SEMESTER 4</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99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0" i="0" u="none" strike="noStrike" cap="none" normalizeH="0" baseline="0" dirty="0" smtClean="0">
                          <a:ln>
                            <a:noFill/>
                          </a:ln>
                          <a:solidFill>
                            <a:srgbClr val="000099"/>
                          </a:solidFill>
                          <a:effectLst/>
                          <a:latin typeface="Gill Sans MT" pitchFamily="34" charset="0"/>
                        </a:rPr>
                        <a:t>ORDER AND CHAOS</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234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0" i="0" u="none" strike="noStrike" cap="none" normalizeH="0" baseline="0" dirty="0" smtClean="0">
                          <a:ln>
                            <a:noFill/>
                          </a:ln>
                          <a:solidFill>
                            <a:srgbClr val="000099"/>
                          </a:solidFill>
                          <a:effectLst/>
                          <a:latin typeface="Gill Sans MT" pitchFamily="34" charset="0"/>
                        </a:rPr>
                        <a:t>BIOTECHNOLOGY</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568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0" i="0" u="none" strike="noStrike" cap="none" normalizeH="0" baseline="0" dirty="0" smtClean="0">
                          <a:ln>
                            <a:noFill/>
                          </a:ln>
                          <a:solidFill>
                            <a:srgbClr val="000099"/>
                          </a:solidFill>
                          <a:effectLst/>
                          <a:latin typeface="Gill Sans MT" pitchFamily="34" charset="0"/>
                        </a:rPr>
                        <a:t>EARTH &amp; COSMOS</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721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600" b="0" i="0" u="none" strike="noStrike" cap="none" normalizeH="0" baseline="0" dirty="0" smtClean="0">
                          <a:ln>
                            <a:noFill/>
                          </a:ln>
                          <a:solidFill>
                            <a:srgbClr val="000099"/>
                          </a:solidFill>
                          <a:effectLst/>
                          <a:latin typeface="Gill Sans MT" pitchFamily="34" charset="0"/>
                        </a:rPr>
                        <a:t>SPECIAL INQUIRY PROJECT</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Down Arrow 1"/>
          <p:cNvSpPr/>
          <p:nvPr/>
        </p:nvSpPr>
        <p:spPr>
          <a:xfrm>
            <a:off x="1979712" y="3356992"/>
            <a:ext cx="360040" cy="648072"/>
          </a:xfrm>
          <a:prstGeom prst="downArrow">
            <a:avLst/>
          </a:prstGeom>
          <a:scene3d>
            <a:camera prst="orthographicFront"/>
            <a:lightRig rig="threePt" dir="t"/>
          </a:scene3d>
          <a:sp3d>
            <a:bevelT w="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Bent Arrow 12"/>
          <p:cNvSpPr/>
          <p:nvPr/>
        </p:nvSpPr>
        <p:spPr>
          <a:xfrm>
            <a:off x="4355977" y="2132856"/>
            <a:ext cx="720077" cy="3240360"/>
          </a:xfrm>
          <a:prstGeom prst="bentArrow">
            <a:avLst/>
          </a:prstGeom>
          <a:scene3d>
            <a:camera prst="orthographicFront"/>
            <a:lightRig rig="threePt" dir="t"/>
          </a:scene3d>
          <a:sp3d>
            <a:bevelT w="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17" name="Down Arrow 16"/>
          <p:cNvSpPr/>
          <p:nvPr/>
        </p:nvSpPr>
        <p:spPr>
          <a:xfrm>
            <a:off x="6876256" y="3325991"/>
            <a:ext cx="360040" cy="648072"/>
          </a:xfrm>
          <a:prstGeom prst="downArrow">
            <a:avLst/>
          </a:prstGeom>
          <a:scene3d>
            <a:camera prst="orthographicFront"/>
            <a:lightRig rig="threePt" dir="t"/>
          </a:scene3d>
          <a:sp3d>
            <a:bevelT w="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787378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
            <a:ext cx="836930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4743986"/>
      </p:ext>
    </p:extLst>
  </p:cSld>
  <p:clrMapOvr>
    <a:masterClrMapping/>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AC Cross-curriculum priorities</a:t>
            </a:r>
            <a:endParaRPr lang="en-AU" dirty="0"/>
          </a:p>
        </p:txBody>
      </p:sp>
      <p:sp>
        <p:nvSpPr>
          <p:cNvPr id="3" name="Content Placeholder 2"/>
          <p:cNvSpPr>
            <a:spLocks noGrp="1"/>
          </p:cNvSpPr>
          <p:nvPr>
            <p:ph idx="1"/>
          </p:nvPr>
        </p:nvSpPr>
        <p:spPr/>
        <p:txBody>
          <a:bodyPr/>
          <a:lstStyle/>
          <a:p>
            <a:r>
              <a:rPr lang="en-US" dirty="0" smtClean="0"/>
              <a:t>Aboriginal </a:t>
            </a:r>
            <a:r>
              <a:rPr lang="en-US" dirty="0"/>
              <a:t>and Torres Strait Islander histories and </a:t>
            </a:r>
            <a:r>
              <a:rPr lang="en-US" dirty="0" smtClean="0"/>
              <a:t>cultures</a:t>
            </a:r>
          </a:p>
          <a:p>
            <a:endParaRPr lang="en-US" dirty="0"/>
          </a:p>
          <a:p>
            <a:r>
              <a:rPr lang="en-US" dirty="0"/>
              <a:t>Asia and Australia’s engagement with </a:t>
            </a:r>
            <a:r>
              <a:rPr lang="en-US" dirty="0" smtClean="0"/>
              <a:t>Asia</a:t>
            </a:r>
          </a:p>
          <a:p>
            <a:endParaRPr lang="en-US" dirty="0"/>
          </a:p>
          <a:p>
            <a:r>
              <a:rPr lang="en-US" dirty="0" smtClean="0">
                <a:solidFill>
                  <a:srgbClr val="FF0000"/>
                </a:solidFill>
              </a:rPr>
              <a:t>Sustainability</a:t>
            </a:r>
            <a:endParaRPr lang="en-US" dirty="0">
              <a:solidFill>
                <a:srgbClr val="FF0000"/>
              </a:solidFill>
            </a:endParaRPr>
          </a:p>
          <a:p>
            <a:endParaRPr lang="en-AU" dirty="0"/>
          </a:p>
        </p:txBody>
      </p:sp>
    </p:spTree>
    <p:extLst>
      <p:ext uri="{BB962C8B-B14F-4D97-AF65-F5344CB8AC3E}">
        <p14:creationId xmlns:p14="http://schemas.microsoft.com/office/powerpoint/2010/main" val="750243319"/>
      </p:ext>
    </p:extLst>
  </p:cSld>
  <p:clrMapOvr>
    <a:masterClrMapping/>
  </p:clrMapOvr>
  <p:transition spd="slow">
    <p:wipe dir="d"/>
  </p:transition>
  <p:timing>
    <p:tnLst>
      <p:par>
        <p:cTn id="1" dur="indefinite" restart="never" nodeType="tmRoot"/>
      </p:par>
    </p:tnLst>
  </p:timing>
</p:sld>
</file>

<file path=ppt/theme/theme1.xml><?xml version="1.0" encoding="utf-8"?>
<a:theme xmlns:a="http://schemas.openxmlformats.org/drawingml/2006/main" name="ASMS Powerpoint Template">
  <a:themeElements>
    <a:clrScheme name="ASMS">
      <a:dk1>
        <a:sysClr val="windowText" lastClr="000000"/>
      </a:dk1>
      <a:lt1>
        <a:sysClr val="window" lastClr="FFFFFF"/>
      </a:lt1>
      <a:dk2>
        <a:srgbClr val="C00000"/>
      </a:dk2>
      <a:lt2>
        <a:srgbClr val="EEECE1"/>
      </a:lt2>
      <a:accent1>
        <a:srgbClr val="FFC000"/>
      </a:accent1>
      <a:accent2>
        <a:srgbClr val="C0504D"/>
      </a:accent2>
      <a:accent3>
        <a:srgbClr val="4F81BD"/>
      </a:accent3>
      <a:accent4>
        <a:srgbClr val="8064A2"/>
      </a:accent4>
      <a:accent5>
        <a:srgbClr val="4BACC6"/>
      </a:accent5>
      <a:accent6>
        <a:srgbClr val="D99694"/>
      </a:accent6>
      <a:hlink>
        <a:srgbClr val="0000FF"/>
      </a:hlink>
      <a:folHlink>
        <a:srgbClr val="7030A0"/>
      </a:folHlink>
    </a:clrScheme>
    <a:fontScheme name="ASM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version>
  <revision id="1.1.46558.0"/>
</version>
</file>

<file path=customXml/item2.xml><?xml version="1.0" encoding="utf-8"?>
<ct:contentTypeSchema xmlns:ct="http://schemas.microsoft.com/office/2006/metadata/contentType" xmlns:ma="http://schemas.microsoft.com/office/2006/metadata/properties/metaAttributes" ct:_="" ma:_="" ma:contentTypeName="Document" ma:contentTypeID="0x01010099DB66901172DD42BBC315CE1AD67DB1" ma:contentTypeVersion="2" ma:contentTypeDescription="Create a new document." ma:contentTypeScope="" ma:versionID="65c5782b4d6cae90401538dfc955f32b">
  <xsd:schema xmlns:xsd="http://www.w3.org/2001/XMLSchema" xmlns:xs="http://www.w3.org/2001/XMLSchema" xmlns:p="http://schemas.microsoft.com/office/2006/metadata/properties" xmlns:ns2="d04c8ae3-2ec6-41a6-986f-67e79b40626c" targetNamespace="http://schemas.microsoft.com/office/2006/metadata/properties" ma:root="true" ma:fieldsID="e0ffa96d3c73bfa476efe0a3794c7901" ns2:_="">
    <xsd:import namespace="d04c8ae3-2ec6-41a6-986f-67e79b40626c"/>
    <xsd:element name="properties">
      <xsd:complexType>
        <xsd:sequence>
          <xsd:element name="documentManagement">
            <xsd:complexType>
              <xsd:all>
                <xsd:element ref="ns2:Format" minOccurs="0"/>
                <xsd:element ref="ns2:Target_x0020_Audienc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4c8ae3-2ec6-41a6-986f-67e79b40626c" elementFormDefault="qualified">
    <xsd:import namespace="http://schemas.microsoft.com/office/2006/documentManagement/types"/>
    <xsd:import namespace="http://schemas.microsoft.com/office/infopath/2007/PartnerControls"/>
    <xsd:element name="Format" ma:index="8" nillable="true" ma:displayName="Format" ma:description="Letter, form etc." ma:internalName="Format">
      <xsd:simpleType>
        <xsd:restriction base="dms:Text">
          <xsd:maxLength value="55"/>
        </xsd:restriction>
      </xsd:simpleType>
    </xsd:element>
    <xsd:element name="Target_x0020_Audiences" ma:index="9"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Target_x0020_Audiences xmlns="d04c8ae3-2ec6-41a6-986f-67e79b40626c" xsi:nil="true"/>
    <Format xmlns="d04c8ae3-2ec6-41a6-986f-67e79b40626c" xsi:nil="true"/>
  </documentManagement>
</p:properties>
</file>

<file path=customXml/itemProps1.xml><?xml version="1.0" encoding="utf-8"?>
<ds:datastoreItem xmlns:ds="http://schemas.openxmlformats.org/officeDocument/2006/customXml" ds:itemID="{50429C9D-8B3A-4262-8C32-7E3C672C76CE}">
  <ds:schemaRefs/>
</ds:datastoreItem>
</file>

<file path=customXml/itemProps2.xml><?xml version="1.0" encoding="utf-8"?>
<ds:datastoreItem xmlns:ds="http://schemas.openxmlformats.org/officeDocument/2006/customXml" ds:itemID="{D8A80E2C-0BD4-4327-9157-613A62D147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04c8ae3-2ec6-41a6-986f-67e79b4062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D8D5D9E-A6F7-4B44-8789-A9B1FB5C6E83}">
  <ds:schemaRefs>
    <ds:schemaRef ds:uri="http://schemas.microsoft.com/sharepoint/v3/contenttype/forms"/>
  </ds:schemaRefs>
</ds:datastoreItem>
</file>

<file path=customXml/itemProps4.xml><?xml version="1.0" encoding="utf-8"?>
<ds:datastoreItem xmlns:ds="http://schemas.openxmlformats.org/officeDocument/2006/customXml" ds:itemID="{CDAF27E6-0691-4340-9B8F-612F4BFE519A}">
  <ds:schemaRefs>
    <ds:schemaRef ds:uri="http://schemas.openxmlformats.org/package/2006/metadata/core-properties"/>
    <ds:schemaRef ds:uri="http://www.w3.org/XML/1998/namespac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d04c8ae3-2ec6-41a6-986f-67e79b40626c"/>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ASMS Powerpoint Template</Template>
  <TotalTime>620</TotalTime>
  <Words>1054</Words>
  <Application>Microsoft Office PowerPoint</Application>
  <PresentationFormat>On-screen Show (4:3)</PresentationFormat>
  <Paragraphs>197</Paragraphs>
  <Slides>31</Slides>
  <Notes>20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Calibri</vt:lpstr>
      <vt:lpstr>Gill Sans MT</vt:lpstr>
      <vt:lpstr>Tahoma</vt:lpstr>
      <vt:lpstr>ASMS Powerpoint Template</vt:lpstr>
      <vt:lpstr>Sustainable Futures: Addressing sustainability at the ASMS.  Andrew Stone and Terry O’Reilly</vt:lpstr>
      <vt:lpstr>The ASMS</vt:lpstr>
      <vt:lpstr>PowerPoint Presentation</vt:lpstr>
      <vt:lpstr>Platforms of Innovation at the ASMS </vt:lpstr>
      <vt:lpstr>Why interdisciplinary curriculum?</vt:lpstr>
      <vt:lpstr>Interdisciplinary Curriculum</vt:lpstr>
      <vt:lpstr>ASMS Central Studies Sequence </vt:lpstr>
      <vt:lpstr>PowerPoint Presentation</vt:lpstr>
      <vt:lpstr>AC Cross-curriculum priorities</vt:lpstr>
      <vt:lpstr>Sustainability OI</vt:lpstr>
      <vt:lpstr>AC General Capabilities</vt:lpstr>
      <vt:lpstr>SF Wordle</vt:lpstr>
      <vt:lpstr>Essential Questions</vt:lpstr>
      <vt:lpstr>The Ethnosphere</vt:lpstr>
      <vt:lpstr>The Ethnosphere</vt:lpstr>
      <vt:lpstr>The Ethnosphere</vt:lpstr>
      <vt:lpstr>PowerPoint Presentation</vt:lpstr>
      <vt:lpstr>The Ethnosphere</vt:lpstr>
      <vt:lpstr>PowerPoint Presentation</vt:lpstr>
      <vt:lpstr>Evidence of Learning</vt:lpstr>
      <vt:lpstr>Sustainability OI</vt:lpstr>
      <vt:lpstr>Sustainable Home Design</vt:lpstr>
      <vt:lpstr>The oral tradition</vt:lpstr>
      <vt:lpstr>Earth Summit</vt:lpstr>
      <vt:lpstr>AC General Capabilities</vt:lpstr>
      <vt:lpstr>PowerPoint Presentation</vt:lpstr>
      <vt:lpstr>PowerPoint Presentation</vt:lpstr>
      <vt:lpstr>PowerPoint Presentation</vt:lpstr>
      <vt:lpstr>Year 10 Australian Curriculum</vt:lpstr>
      <vt:lpstr>Unit 1/2 Australian Curriculum</vt:lpstr>
      <vt:lpstr>PowerPoint Presentation</vt:lpstr>
    </vt:vector>
  </TitlesOfParts>
  <Company>Australian Science &amp; Mathematics School</Company>
  <LinksUpToDate>false</LinksUpToDate>
  <SharedDoc>false</SharedDoc>
  <HyperlinkBase>http://www.asms.sa.edu.au</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Innovative Curriculum: Interdisciplinary Science Classrooms for the 21st Century  Andrew Stone and Jayne Heath</dc:title>
  <dc:subject>ASMS Choose Your Own Adventure</dc:subject>
  <dc:creator>Stone</dc:creator>
  <dc:description>Please acknowledge ASMS when reusing materials included in this presentation.</dc:description>
  <cp:lastModifiedBy>Vesma Bobets</cp:lastModifiedBy>
  <cp:revision>54</cp:revision>
  <dcterms:created xsi:type="dcterms:W3CDTF">2012-10-22T04:28:26Z</dcterms:created>
  <dcterms:modified xsi:type="dcterms:W3CDTF">2013-10-23T00:47:27Z</dcterms:modified>
  <cp:category>Presentation</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0x01010099DB66901172DD42BBC315CE1AD67DB1</vt:lpwstr>
  </property>
</Properties>
</file>